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slideLayouts/slideLayout20.xml" ContentType="application/vnd.openxmlformats-officedocument.presentationml.slideLayout+xml"/>
  <Override PartName="/ppt/theme/theme5.xml" ContentType="application/vnd.openxmlformats-officedocument.theme+xml"/>
  <Override PartName="/ppt/slideLayouts/slideLayout21.xml" ContentType="application/vnd.openxmlformats-officedocument.presentationml.slideLayout+xml"/>
  <Override PartName="/ppt/theme/theme6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7.xml" ContentType="application/vnd.openxmlformats-officedocument.theme+xml"/>
  <Override PartName="/ppt/slideLayouts/slideLayout24.xml" ContentType="application/vnd.openxmlformats-officedocument.presentationml.slideLayout+xml"/>
  <Override PartName="/ppt/theme/theme8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9.xml" ContentType="application/vnd.openxmlformats-officedocument.theme+xml"/>
  <Override PartName="/ppt/slideLayouts/slideLayout27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706" r:id="rId2"/>
    <p:sldMasterId id="2147483691" r:id="rId3"/>
    <p:sldMasterId id="2147483710" r:id="rId4"/>
    <p:sldMasterId id="2147483684" r:id="rId5"/>
    <p:sldMasterId id="2147483720" r:id="rId6"/>
    <p:sldMasterId id="2147483686" r:id="rId7"/>
    <p:sldMasterId id="2147483722" r:id="rId8"/>
    <p:sldMasterId id="2147483701" r:id="rId9"/>
    <p:sldMasterId id="2147483724" r:id="rId10"/>
  </p:sldMasterIdLst>
  <p:notesMasterIdLst>
    <p:notesMasterId r:id="rId37"/>
  </p:notesMasterIdLst>
  <p:sldIdLst>
    <p:sldId id="322" r:id="rId11"/>
    <p:sldId id="323" r:id="rId12"/>
    <p:sldId id="388" r:id="rId13"/>
    <p:sldId id="390" r:id="rId14"/>
    <p:sldId id="391" r:id="rId15"/>
    <p:sldId id="392" r:id="rId16"/>
    <p:sldId id="395" r:id="rId17"/>
    <p:sldId id="396" r:id="rId18"/>
    <p:sldId id="400" r:id="rId19"/>
    <p:sldId id="402" r:id="rId20"/>
    <p:sldId id="404" r:id="rId21"/>
    <p:sldId id="405" r:id="rId22"/>
    <p:sldId id="415" r:id="rId23"/>
    <p:sldId id="416" r:id="rId24"/>
    <p:sldId id="331" r:id="rId25"/>
    <p:sldId id="421" r:id="rId26"/>
    <p:sldId id="422" r:id="rId27"/>
    <p:sldId id="423" r:id="rId28"/>
    <p:sldId id="425" r:id="rId29"/>
    <p:sldId id="426" r:id="rId30"/>
    <p:sldId id="427" r:id="rId31"/>
    <p:sldId id="428" r:id="rId32"/>
    <p:sldId id="434" r:id="rId33"/>
    <p:sldId id="435" r:id="rId34"/>
    <p:sldId id="437" r:id="rId35"/>
    <p:sldId id="440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ain Content" id="{5973D931-3BAC-4F30-9C16-B7461F574E40}">
          <p14:sldIdLst>
            <p14:sldId id="322"/>
            <p14:sldId id="323"/>
            <p14:sldId id="388"/>
            <p14:sldId id="390"/>
            <p14:sldId id="391"/>
            <p14:sldId id="392"/>
            <p14:sldId id="395"/>
            <p14:sldId id="396"/>
            <p14:sldId id="400"/>
            <p14:sldId id="402"/>
            <p14:sldId id="404"/>
            <p14:sldId id="405"/>
            <p14:sldId id="415"/>
            <p14:sldId id="416"/>
            <p14:sldId id="331"/>
            <p14:sldId id="421"/>
            <p14:sldId id="422"/>
            <p14:sldId id="423"/>
            <p14:sldId id="425"/>
            <p14:sldId id="426"/>
            <p14:sldId id="427"/>
            <p14:sldId id="428"/>
            <p14:sldId id="434"/>
            <p14:sldId id="435"/>
            <p14:sldId id="437"/>
            <p14:sldId id="440"/>
          </p14:sldIdLst>
        </p14:section>
        <p14:section name="Appendix: Image Descriptions for Unsighted Students" id="{9E859B0B-078E-463E-89A6-21C20DD280C4}">
          <p14:sldIdLst/>
        </p14:section>
      </p14:sectionLst>
    </p:ext>
    <p:ext uri="{EFAFB233-063F-42B5-8137-9DF3F51BA10A}">
      <p15:sldGuideLst xmlns:p15="http://schemas.microsoft.com/office/powerpoint/2012/main">
        <p15:guide id="2" pos="486" userDrawn="1">
          <p15:clr>
            <a:srgbClr val="A4A3A4"/>
          </p15:clr>
        </p15:guide>
        <p15:guide id="3" orient="horz" pos="471" userDrawn="1">
          <p15:clr>
            <a:srgbClr val="A4A3A4"/>
          </p15:clr>
        </p15:guide>
        <p15:guide id="4" pos="5640" userDrawn="1">
          <p15:clr>
            <a:srgbClr val="A4A3A4"/>
          </p15:clr>
        </p15:guide>
        <p15:guide id="5" orient="horz" pos="314" userDrawn="1">
          <p15:clr>
            <a:srgbClr val="A4A3A4"/>
          </p15:clr>
        </p15:guide>
        <p15:guide id="6" orient="horz" pos="4287" userDrawn="1">
          <p15:clr>
            <a:srgbClr val="A4A3A4"/>
          </p15:clr>
        </p15:guide>
        <p15:guide id="7" orient="horz" pos="2641" userDrawn="1">
          <p15:clr>
            <a:srgbClr val="A4A3A4"/>
          </p15:clr>
        </p15:guide>
        <p15:guide id="8" orient="horz" pos="4320" userDrawn="1">
          <p15:clr>
            <a:srgbClr val="A4A3A4"/>
          </p15:clr>
        </p15:guide>
        <p15:guide id="9" pos="60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iporen, Laura" initials="CL" lastIdx="4" clrIdx="0">
    <p:extLst>
      <p:ext uri="{19B8F6BF-5375-455C-9EA6-DF929625EA0E}">
        <p15:presenceInfo xmlns:p15="http://schemas.microsoft.com/office/powerpoint/2012/main" userId="S-1-5-21-1645522239-1123561945-839522115-1006658" providerId="AD"/>
      </p:ext>
    </p:extLst>
  </p:cmAuthor>
  <p:cmAuthor id="2" name="Ciporen, Laura" initials="CL [2]" lastIdx="2" clrIdx="1">
    <p:extLst>
      <p:ext uri="{19B8F6BF-5375-455C-9EA6-DF929625EA0E}">
        <p15:presenceInfo xmlns:p15="http://schemas.microsoft.com/office/powerpoint/2012/main" userId="S::laura.ciporen@mheducation.com::567f631f-0624-4179-9d16-569ddce4882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1F28"/>
    <a:srgbClr val="7575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4" autoAdjust="0"/>
    <p:restoredTop sz="94377" autoAdjust="0"/>
  </p:normalViewPr>
  <p:slideViewPr>
    <p:cSldViewPr snapToGrid="0" showGuides="1">
      <p:cViewPr varScale="1">
        <p:scale>
          <a:sx n="95" d="100"/>
          <a:sy n="95" d="100"/>
        </p:scale>
        <p:origin x="84" y="888"/>
      </p:cViewPr>
      <p:guideLst>
        <p:guide pos="486"/>
        <p:guide orient="horz" pos="471"/>
        <p:guide pos="5640"/>
        <p:guide orient="horz" pos="314"/>
        <p:guide orient="horz" pos="4287"/>
        <p:guide orient="horz" pos="2641"/>
        <p:guide orient="horz" pos="4320"/>
        <p:guide pos="600"/>
      </p:guideLst>
    </p:cSldViewPr>
  </p:slideViewPr>
  <p:outlineViewPr>
    <p:cViewPr>
      <p:scale>
        <a:sx n="50" d="100"/>
        <a:sy n="50" d="100"/>
      </p:scale>
      <p:origin x="0" y="-6886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47472" cy="347472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presProps" Target="presProps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C55199-A40A-4FD8-8935-510CCDBEE2FD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67C8AF-5ABE-4F20-B3F4-AB846B3E4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75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W/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MHE Official Background, fixe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46105" y="2099014"/>
            <a:ext cx="3863458" cy="3863458"/>
            <a:chOff x="331115" y="2099014"/>
            <a:chExt cx="3863458" cy="386345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D9DDEA9-6897-2B48-BA6A-9075880AA615}"/>
                </a:ext>
              </a:extLst>
            </p:cNvPr>
            <p:cNvSpPr/>
            <p:nvPr userDrawn="1"/>
          </p:nvSpPr>
          <p:spPr>
            <a:xfrm>
              <a:off x="331115" y="2099014"/>
              <a:ext cx="3863458" cy="3863458"/>
            </a:xfrm>
            <a:prstGeom prst="rect">
              <a:avLst/>
            </a:prstGeom>
            <a:solidFill>
              <a:srgbClr val="720F1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AD1ADE-6D88-5C48-9EEF-7E081C733011}"/>
                </a:ext>
              </a:extLst>
            </p:cNvPr>
            <p:cNvSpPr/>
            <p:nvPr userDrawn="1"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6DE48-1064-2849-AF2D-2E29711B1885}"/>
                </a:ext>
              </a:extLst>
            </p:cNvPr>
            <p:cNvSpPr/>
            <p:nvPr userDrawn="1"/>
          </p:nvSpPr>
          <p:spPr>
            <a:xfrm>
              <a:off x="599258" y="2898475"/>
              <a:ext cx="2793799" cy="2792652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7" name="Title"/>
          <p:cNvSpPr>
            <a:spLocks noGrp="1"/>
          </p:cNvSpPr>
          <p:nvPr>
            <p:ph type="ctrTitle" hasCustomPrompt="1"/>
          </p:nvPr>
        </p:nvSpPr>
        <p:spPr>
          <a:xfrm>
            <a:off x="621792" y="3140014"/>
            <a:ext cx="2788920" cy="115766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621792" y="4261103"/>
            <a:ext cx="2788920" cy="6128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cxnSp>
        <p:nvCxnSpPr>
          <p:cNvPr id="9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3232" y="4919472"/>
            <a:ext cx="25328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"/>
          <p:cNvSpPr>
            <a:spLocks noGrp="1"/>
          </p:cNvSpPr>
          <p:nvPr>
            <p:ph type="body" sz="quarter" idx="10" hasCustomPrompt="1"/>
          </p:nvPr>
        </p:nvSpPr>
        <p:spPr>
          <a:xfrm>
            <a:off x="621792" y="5093208"/>
            <a:ext cx="2788920" cy="57618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2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Extra Text</a:t>
            </a:r>
          </a:p>
        </p:txBody>
      </p:sp>
      <p:sp>
        <p:nvSpPr>
          <p:cNvPr id="3" name="Cover Placeholder">
            <a:extLst>
              <a:ext uri="{FF2B5EF4-FFF2-40B4-BE49-F238E27FC236}">
                <a16:creationId xmlns:a16="http://schemas.microsoft.com/office/drawing/2014/main" id="{67C61915-1FDF-4DF1-95F4-8BAC894B4DC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72000" y="1450229"/>
            <a:ext cx="4229100" cy="497645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dirty="0"/>
              <a:t>Optional: Include Cover Here</a:t>
            </a:r>
          </a:p>
        </p:txBody>
      </p:sp>
      <p:sp>
        <p:nvSpPr>
          <p:cNvPr id="2" name="Long Copyright">
            <a:extLst>
              <a:ext uri="{FF2B5EF4-FFF2-40B4-BE49-F238E27FC236}">
                <a16:creationId xmlns:a16="http://schemas.microsoft.com/office/drawing/2014/main" id="{8AC4EEC4-5547-4185-92E7-A6CAF888043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0" y="6478438"/>
            <a:ext cx="9144000" cy="374266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McGraw Hill LLC. All rights reserved. No reproduction or distribution without the prior written consent of McGraw Hill LLC.</a:t>
            </a:r>
          </a:p>
        </p:txBody>
      </p:sp>
    </p:spTree>
    <p:extLst>
      <p:ext uri="{BB962C8B-B14F-4D97-AF65-F5344CB8AC3E}">
        <p14:creationId xmlns:p14="http://schemas.microsoft.com/office/powerpoint/2010/main" val="1001655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>
          <p15:clr>
            <a:srgbClr val="FBAE40"/>
          </p15:clr>
        </p15:guide>
        <p15:guide id="2" orient="horz" pos="410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W/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MHE Altered Background, fixed">
            <a:extLst>
              <a:ext uri="{FF2B5EF4-FFF2-40B4-BE49-F238E27FC236}">
                <a16:creationId xmlns:a16="http://schemas.microsoft.com/office/drawing/2014/main" id="{E2D8ACCF-E5FC-4FE9-9E84-B2A0A6B1E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42900" y="2095500"/>
            <a:ext cx="3886199" cy="3886199"/>
            <a:chOff x="342900" y="2095500"/>
            <a:chExt cx="3886199" cy="388619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AD1ADE-6D88-5C48-9EEF-7E081C733011}"/>
                </a:ext>
              </a:extLst>
            </p:cNvPr>
            <p:cNvSpPr/>
            <p:nvPr userDrawn="1"/>
          </p:nvSpPr>
          <p:spPr>
            <a:xfrm>
              <a:off x="342900" y="2095500"/>
              <a:ext cx="3886199" cy="3886199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6DE48-1064-2849-AF2D-2E29711B1885}"/>
                </a:ext>
              </a:extLst>
            </p:cNvPr>
            <p:cNvSpPr/>
            <p:nvPr userDrawn="1"/>
          </p:nvSpPr>
          <p:spPr>
            <a:xfrm>
              <a:off x="495300" y="2362200"/>
              <a:ext cx="3429000" cy="3467100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7" name="Title"/>
          <p:cNvSpPr>
            <a:spLocks noGrp="1"/>
          </p:cNvSpPr>
          <p:nvPr userDrawn="1">
            <p:ph type="ctrTitle" hasCustomPrompt="1"/>
          </p:nvPr>
        </p:nvSpPr>
        <p:spPr>
          <a:xfrm>
            <a:off x="621792" y="2608290"/>
            <a:ext cx="3035808" cy="1394084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ubtitle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21792" y="4069830"/>
            <a:ext cx="3035808" cy="80409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cxnSp>
        <p:nvCxnSpPr>
          <p:cNvPr id="9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3232" y="4919472"/>
            <a:ext cx="25328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21791" y="5096656"/>
            <a:ext cx="3043303" cy="569626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2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Extra Text</a:t>
            </a:r>
          </a:p>
        </p:txBody>
      </p:sp>
      <p:sp>
        <p:nvSpPr>
          <p:cNvPr id="3" name="Cover Placeholder">
            <a:extLst>
              <a:ext uri="{FF2B5EF4-FFF2-40B4-BE49-F238E27FC236}">
                <a16:creationId xmlns:a16="http://schemas.microsoft.com/office/drawing/2014/main" id="{67C61915-1FDF-4DF1-95F4-8BAC894B4DC1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4572000" y="1450229"/>
            <a:ext cx="4229100" cy="497645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 dirty="0"/>
              <a:t>Optional: Include Cover Here</a:t>
            </a:r>
          </a:p>
        </p:txBody>
      </p:sp>
      <p:sp>
        <p:nvSpPr>
          <p:cNvPr id="2" name="Long Copyright">
            <a:extLst>
              <a:ext uri="{FF2B5EF4-FFF2-40B4-BE49-F238E27FC236}">
                <a16:creationId xmlns:a16="http://schemas.microsoft.com/office/drawing/2014/main" id="{F4607C07-D864-4A1A-8061-D12997CC50C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McGraw Hill LLC. All rights reserved. No reproduction or distribution without the prior written consent of McGraw Hill LLC.</a:t>
            </a:r>
          </a:p>
        </p:txBody>
      </p:sp>
    </p:spTree>
    <p:extLst>
      <p:ext uri="{BB962C8B-B14F-4D97-AF65-F5344CB8AC3E}">
        <p14:creationId xmlns:p14="http://schemas.microsoft.com/office/powerpoint/2010/main" val="2489068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0">
          <p15:clr>
            <a:srgbClr val="FBAE40"/>
          </p15:clr>
        </p15:guide>
        <p15:guide id="2" orient="horz" pos="3768">
          <p15:clr>
            <a:srgbClr val="FBAE40"/>
          </p15:clr>
        </p15:guide>
        <p15:guide id="3" pos="2664">
          <p15:clr>
            <a:srgbClr val="FBAE40"/>
          </p15:clr>
        </p15:guide>
        <p15:guide id="4" pos="2880">
          <p15:clr>
            <a:srgbClr val="FBAE40"/>
          </p15:clr>
        </p15:guide>
        <p15:guide id="5" pos="2472">
          <p15:clr>
            <a:srgbClr val="FBAE40"/>
          </p15:clr>
        </p15:guide>
        <p15:guide id="6" pos="312">
          <p15:clr>
            <a:srgbClr val="FBAE40"/>
          </p15:clr>
        </p15:guide>
        <p15:guide id="7" orient="horz" pos="1488">
          <p15:clr>
            <a:srgbClr val="FBAE40"/>
          </p15:clr>
        </p15:guide>
        <p15:guide id="8" orient="horz" pos="367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N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MHE Official Background, fixe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1452559"/>
            <a:ext cx="9144000" cy="4982750"/>
            <a:chOff x="0" y="1521567"/>
            <a:chExt cx="9144000" cy="484643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3FD8DC8-1EF1-6B48-9F31-D9D254F85818}"/>
                </a:ext>
              </a:extLst>
            </p:cNvPr>
            <p:cNvSpPr/>
            <p:nvPr userDrawn="1"/>
          </p:nvSpPr>
          <p:spPr>
            <a:xfrm>
              <a:off x="0" y="1521567"/>
              <a:ext cx="9144000" cy="4846438"/>
            </a:xfrm>
            <a:prstGeom prst="rect">
              <a:avLst/>
            </a:prstGeom>
            <a:solidFill>
              <a:srgbClr val="720F1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500492E-5EBE-C745-8EEE-F17D4BB4582E}"/>
                </a:ext>
              </a:extLst>
            </p:cNvPr>
            <p:cNvSpPr/>
            <p:nvPr userDrawn="1"/>
          </p:nvSpPr>
          <p:spPr>
            <a:xfrm>
              <a:off x="185629" y="2001422"/>
              <a:ext cx="8493233" cy="4166364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D976C39-0B94-D44F-9108-A52DD0916B5A}"/>
                </a:ext>
              </a:extLst>
            </p:cNvPr>
            <p:cNvSpPr/>
            <p:nvPr userDrawn="1"/>
          </p:nvSpPr>
          <p:spPr>
            <a:xfrm>
              <a:off x="364385" y="2475809"/>
              <a:ext cx="7858340" cy="351322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2" name="Title"/>
          <p:cNvSpPr>
            <a:spLocks noGrp="1"/>
          </p:cNvSpPr>
          <p:nvPr userDrawn="1">
            <p:ph type="ctrTitle"/>
          </p:nvPr>
        </p:nvSpPr>
        <p:spPr>
          <a:xfrm>
            <a:off x="777240" y="2985555"/>
            <a:ext cx="6521640" cy="87321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782058" y="3986784"/>
            <a:ext cx="4297680" cy="51758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21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7202" y="4650037"/>
            <a:ext cx="357478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"/>
          <p:cNvSpPr>
            <a:spLocks noGrp="1"/>
          </p:cNvSpPr>
          <p:nvPr>
            <p:ph type="body" sz="quarter" idx="10"/>
          </p:nvPr>
        </p:nvSpPr>
        <p:spPr>
          <a:xfrm>
            <a:off x="777240" y="4718304"/>
            <a:ext cx="4443413" cy="57618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Long Copyright">
            <a:extLst>
              <a:ext uri="{FF2B5EF4-FFF2-40B4-BE49-F238E27FC236}">
                <a16:creationId xmlns:a16="http://schemas.microsoft.com/office/drawing/2014/main" id="{54514DA3-A928-4CD1-BFAE-B5DF399C4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87064"/>
            <a:ext cx="9144000" cy="37093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McGraw Hill LLC. All rights reserved. No reproduction or distribution without the prior written consent of McGraw Hill LLC.</a:t>
            </a:r>
          </a:p>
        </p:txBody>
      </p:sp>
    </p:spTree>
    <p:extLst>
      <p:ext uri="{BB962C8B-B14F-4D97-AF65-F5344CB8AC3E}">
        <p14:creationId xmlns:p14="http://schemas.microsoft.com/office/powerpoint/2010/main" val="3806434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N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MHE altered Background, fixed">
            <a:extLst>
              <a:ext uri="{FF2B5EF4-FFF2-40B4-BE49-F238E27FC236}">
                <a16:creationId xmlns:a16="http://schemas.microsoft.com/office/drawing/2014/main" id="{7A14A7A9-A9D7-4A08-A24F-4D1C1F4C2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1446366"/>
            <a:ext cx="9143999" cy="4991100"/>
            <a:chOff x="0" y="1524000"/>
            <a:chExt cx="9143999" cy="49911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500492E-5EBE-C745-8EEE-F17D4BB4582E}"/>
                </a:ext>
              </a:extLst>
            </p:cNvPr>
            <p:cNvSpPr/>
            <p:nvPr userDrawn="1"/>
          </p:nvSpPr>
          <p:spPr>
            <a:xfrm>
              <a:off x="0" y="1524000"/>
              <a:ext cx="9143999" cy="4991100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D976C39-0B94-D44F-9108-A52DD0916B5A}"/>
                </a:ext>
              </a:extLst>
            </p:cNvPr>
            <p:cNvSpPr/>
            <p:nvPr userDrawn="1"/>
          </p:nvSpPr>
          <p:spPr>
            <a:xfrm>
              <a:off x="190500" y="2019300"/>
              <a:ext cx="8496300" cy="4267200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2" name="Title"/>
          <p:cNvSpPr>
            <a:spLocks noGrp="1"/>
          </p:cNvSpPr>
          <p:nvPr userDrawn="1">
            <p:ph type="ctrTitle"/>
          </p:nvPr>
        </p:nvSpPr>
        <p:spPr>
          <a:xfrm>
            <a:off x="567378" y="2593298"/>
            <a:ext cx="6980170" cy="113055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"/>
          <p:cNvSpPr>
            <a:spLocks noGrp="1"/>
          </p:cNvSpPr>
          <p:nvPr userDrawn="1">
            <p:ph type="subTitle" idx="1"/>
          </p:nvPr>
        </p:nvSpPr>
        <p:spPr>
          <a:xfrm>
            <a:off x="567378" y="3807503"/>
            <a:ext cx="4542020" cy="7193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21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02310" y="4665027"/>
            <a:ext cx="357478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"/>
          <p:cNvSpPr>
            <a:spLocks noGrp="1"/>
          </p:cNvSpPr>
          <p:nvPr userDrawn="1">
            <p:ph type="body" sz="quarter" idx="10"/>
          </p:nvPr>
        </p:nvSpPr>
        <p:spPr>
          <a:xfrm>
            <a:off x="567378" y="4770769"/>
            <a:ext cx="4443413" cy="57618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Long Copyright">
            <a:extLst>
              <a:ext uri="{FF2B5EF4-FFF2-40B4-BE49-F238E27FC236}">
                <a16:creationId xmlns:a16="http://schemas.microsoft.com/office/drawing/2014/main" id="{54514DA3-A928-4CD1-BFAE-B5DF399C4B36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0" y="6487064"/>
            <a:ext cx="9144000" cy="37093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McGraw Hill LLC. All rights reserved. No reproduction or distribution without the prior written consent of McGraw Hill LLC.</a:t>
            </a:r>
          </a:p>
        </p:txBody>
      </p:sp>
    </p:spTree>
    <p:extLst>
      <p:ext uri="{BB962C8B-B14F-4D97-AF65-F5344CB8AC3E}">
        <p14:creationId xmlns:p14="http://schemas.microsoft.com/office/powerpoint/2010/main" val="12338955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72">
          <p15:clr>
            <a:srgbClr val="FBAE40"/>
          </p15:clr>
        </p15:guide>
        <p15:guide id="2" orient="horz" pos="3960">
          <p15:clr>
            <a:srgbClr val="FBAE40"/>
          </p15:clr>
        </p15:guide>
        <p15:guide id="3" pos="120">
          <p15:clr>
            <a:srgbClr val="FBAE40"/>
          </p15:clr>
        </p15:guide>
        <p15:guide id="4" pos="5472">
          <p15:clr>
            <a:srgbClr val="FBAE40"/>
          </p15:clr>
        </p15:guide>
        <p15:guide id="5" orient="horz" pos="226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N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MHE Official Background, fixe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1452559"/>
            <a:ext cx="9144000" cy="4982750"/>
            <a:chOff x="0" y="1521567"/>
            <a:chExt cx="9144000" cy="484643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3FD8DC8-1EF1-6B48-9F31-D9D254F85818}"/>
                </a:ext>
              </a:extLst>
            </p:cNvPr>
            <p:cNvSpPr/>
            <p:nvPr userDrawn="1"/>
          </p:nvSpPr>
          <p:spPr>
            <a:xfrm>
              <a:off x="0" y="1521567"/>
              <a:ext cx="9144000" cy="4846438"/>
            </a:xfrm>
            <a:prstGeom prst="rect">
              <a:avLst/>
            </a:prstGeom>
            <a:solidFill>
              <a:srgbClr val="720F1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500492E-5EBE-C745-8EEE-F17D4BB4582E}"/>
                </a:ext>
              </a:extLst>
            </p:cNvPr>
            <p:cNvSpPr/>
            <p:nvPr userDrawn="1"/>
          </p:nvSpPr>
          <p:spPr>
            <a:xfrm>
              <a:off x="185629" y="2001422"/>
              <a:ext cx="8493233" cy="4166364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D976C39-0B94-D44F-9108-A52DD0916B5A}"/>
                </a:ext>
              </a:extLst>
            </p:cNvPr>
            <p:cNvSpPr/>
            <p:nvPr userDrawn="1"/>
          </p:nvSpPr>
          <p:spPr>
            <a:xfrm>
              <a:off x="364385" y="2475809"/>
              <a:ext cx="7858340" cy="351322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" name="Title"/>
          <p:cNvSpPr>
            <a:spLocks noGrp="1"/>
          </p:cNvSpPr>
          <p:nvPr userDrawn="1">
            <p:ph type="ctrTitle"/>
          </p:nvPr>
        </p:nvSpPr>
        <p:spPr>
          <a:xfrm>
            <a:off x="777240" y="2990088"/>
            <a:ext cx="6519672" cy="8778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786384" y="3986784"/>
            <a:ext cx="7095744" cy="60350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Long Copyright">
            <a:extLst>
              <a:ext uri="{FF2B5EF4-FFF2-40B4-BE49-F238E27FC236}">
                <a16:creationId xmlns:a16="http://schemas.microsoft.com/office/drawing/2014/main" id="{54514DA3-A928-4CD1-BFAE-B5DF399C4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87064"/>
            <a:ext cx="9144000" cy="37093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>
                <a:solidFill>
                  <a:srgbClr val="000000"/>
                </a:solidFill>
              </a:rPr>
              <a:t>© McGraw Hill LLC. All rights reserved. No reproduction or distribution without the prior written consent of McGraw Hill LLC.</a:t>
            </a:r>
          </a:p>
        </p:txBody>
      </p:sp>
      <p:cxnSp>
        <p:nvCxnSpPr>
          <p:cNvPr id="5" name="MHE line separating subtitles from text">
            <a:extLst>
              <a:ext uri="{FF2B5EF4-FFF2-40B4-BE49-F238E27FC236}">
                <a16:creationId xmlns:a16="http://schemas.microsoft.com/office/drawing/2014/main" id="{901FAD4F-3FFF-0589-46BE-7F285F97CC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7202" y="4650037"/>
            <a:ext cx="357478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9071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N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MHE Official Background, fixe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1452559"/>
            <a:ext cx="9144000" cy="4982750"/>
            <a:chOff x="0" y="1521567"/>
            <a:chExt cx="9144000" cy="484643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3FD8DC8-1EF1-6B48-9F31-D9D254F85818}"/>
                </a:ext>
              </a:extLst>
            </p:cNvPr>
            <p:cNvSpPr/>
            <p:nvPr userDrawn="1"/>
          </p:nvSpPr>
          <p:spPr>
            <a:xfrm>
              <a:off x="0" y="1521567"/>
              <a:ext cx="9144000" cy="4846438"/>
            </a:xfrm>
            <a:prstGeom prst="rect">
              <a:avLst/>
            </a:prstGeom>
            <a:solidFill>
              <a:srgbClr val="720F1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500492E-5EBE-C745-8EEE-F17D4BB4582E}"/>
                </a:ext>
              </a:extLst>
            </p:cNvPr>
            <p:cNvSpPr/>
            <p:nvPr userDrawn="1"/>
          </p:nvSpPr>
          <p:spPr>
            <a:xfrm>
              <a:off x="185629" y="2001422"/>
              <a:ext cx="8493233" cy="4166364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D976C39-0B94-D44F-9108-A52DD0916B5A}"/>
                </a:ext>
              </a:extLst>
            </p:cNvPr>
            <p:cNvSpPr/>
            <p:nvPr userDrawn="1"/>
          </p:nvSpPr>
          <p:spPr>
            <a:xfrm>
              <a:off x="364385" y="2475809"/>
              <a:ext cx="7858340" cy="351322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" name="Title"/>
          <p:cNvSpPr>
            <a:spLocks noGrp="1"/>
          </p:cNvSpPr>
          <p:nvPr userDrawn="1">
            <p:ph type="ctrTitle"/>
          </p:nvPr>
        </p:nvSpPr>
        <p:spPr>
          <a:xfrm>
            <a:off x="777240" y="2990088"/>
            <a:ext cx="6519672" cy="8778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786384" y="3986784"/>
            <a:ext cx="4718304" cy="52120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Long Copyright">
            <a:extLst>
              <a:ext uri="{FF2B5EF4-FFF2-40B4-BE49-F238E27FC236}">
                <a16:creationId xmlns:a16="http://schemas.microsoft.com/office/drawing/2014/main" id="{54514DA3-A928-4CD1-BFAE-B5DF399C4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87064"/>
            <a:ext cx="9144000" cy="37093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>
                <a:solidFill>
                  <a:srgbClr val="000000"/>
                </a:solidFill>
              </a:rPr>
              <a:t>© McGraw Hill LLC. All rights reserved. No reproduction or distribution without the prior written consent of McGraw Hill LLC.</a:t>
            </a:r>
          </a:p>
        </p:txBody>
      </p:sp>
      <p:cxnSp>
        <p:nvCxnSpPr>
          <p:cNvPr id="5" name="MHE line separating subtitles from text">
            <a:extLst>
              <a:ext uri="{FF2B5EF4-FFF2-40B4-BE49-F238E27FC236}">
                <a16:creationId xmlns:a16="http://schemas.microsoft.com/office/drawing/2014/main" id="{1E63DC16-9DB0-B7C1-CD1E-4810EC9BE8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7202" y="4650037"/>
            <a:ext cx="357478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32821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9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Main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Appendix Link">
            <a:extLst>
              <a:ext uri="{FF2B5EF4-FFF2-40B4-BE49-F238E27FC236}">
                <a16:creationId xmlns:a16="http://schemas.microsoft.com/office/drawing/2014/main" id="{771D63F7-D0B9-6679-7EA3-952D63EE318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74136" y="6327648"/>
            <a:ext cx="2404872" cy="192024"/>
          </a:xfrm>
        </p:spPr>
        <p:txBody>
          <a:bodyPr anchor="ctr">
            <a:noAutofit/>
          </a:bodyPr>
          <a:lstStyle>
            <a:lvl1pPr algn="ctr">
              <a:defRPr sz="900"/>
            </a:lvl1pPr>
            <a:lvl2pPr algn="ctr">
              <a:defRPr sz="900"/>
            </a:lvl2pPr>
            <a:lvl3pPr algn="ctr">
              <a:defRPr sz="900"/>
            </a:lvl3pPr>
            <a:lvl4pPr algn="ctr">
              <a:defRPr sz="900"/>
            </a:lvl4pPr>
            <a:lvl5pPr algn="ctr">
              <a:defRPr sz="900"/>
            </a:lvl5pPr>
          </a:lstStyle>
          <a:p>
            <a:pPr lvl="0"/>
            <a:endParaRPr lang="en-US" dirty="0"/>
          </a:p>
        </p:txBody>
      </p:sp>
      <p:sp>
        <p:nvSpPr>
          <p:cNvPr id="6" name="Image Credit">
            <a:extLst>
              <a:ext uri="{FF2B5EF4-FFF2-40B4-BE49-F238E27FC236}">
                <a16:creationId xmlns:a16="http://schemas.microsoft.com/office/drawing/2014/main" id="{3A0B3C1C-BADA-1983-1092-D3BD4DFB7B0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63624" y="6684264"/>
            <a:ext cx="6976872" cy="173736"/>
          </a:xfrm>
        </p:spPr>
        <p:txBody>
          <a:bodyPr anchor="ctr">
            <a:noAutofit/>
          </a:bodyPr>
          <a:lstStyle>
            <a:lvl1pPr algn="r">
              <a:defRPr sz="800"/>
            </a:lvl1pPr>
            <a:lvl2pPr algn="r">
              <a:defRPr sz="800"/>
            </a:lvl2pPr>
            <a:lvl3pPr algn="r">
              <a:defRPr sz="800"/>
            </a:lvl3pPr>
            <a:lvl4pPr algn="r">
              <a:defRPr sz="800"/>
            </a:lvl4pPr>
            <a:lvl5pPr algn="r">
              <a:defRPr sz="800"/>
            </a:lvl5pPr>
          </a:lstStyle>
          <a:p>
            <a:pPr lvl="0"/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085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orient="horz" pos="360" userDrawn="1">
          <p15:clr>
            <a:srgbClr val="FBAE40"/>
          </p15:clr>
        </p15:guide>
        <p15:guide id="3" pos="264" userDrawn="1">
          <p15:clr>
            <a:srgbClr val="FBAE40"/>
          </p15:clr>
        </p15:guide>
        <p15:guide id="4" orient="horz" pos="21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Horizontal Mai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28380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0" y="4343400"/>
            <a:ext cx="8458200" cy="1905000"/>
          </a:xfrm>
        </p:spPr>
        <p:txBody>
          <a:bodyPr/>
          <a:lstStyle>
            <a:lvl1pPr>
              <a:defRPr/>
            </a:lvl1pPr>
            <a:lvl4pPr marL="455613" indent="0">
              <a:buNone/>
              <a:defRPr/>
            </a:lvl4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Appendix Link">
            <a:extLst>
              <a:ext uri="{FF2B5EF4-FFF2-40B4-BE49-F238E27FC236}">
                <a16:creationId xmlns:a16="http://schemas.microsoft.com/office/drawing/2014/main" id="{0AB70AB4-F7C2-384F-472C-DDF13099864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74136" y="6327648"/>
            <a:ext cx="2404872" cy="192024"/>
          </a:xfrm>
        </p:spPr>
        <p:txBody>
          <a:bodyPr anchor="ctr">
            <a:noAutofit/>
          </a:bodyPr>
          <a:lstStyle>
            <a:lvl1pPr algn="ctr">
              <a:defRPr sz="900"/>
            </a:lvl1pPr>
            <a:lvl2pPr algn="ctr">
              <a:defRPr sz="900"/>
            </a:lvl2pPr>
            <a:lvl3pPr algn="ctr">
              <a:defRPr sz="900"/>
            </a:lvl3pPr>
            <a:lvl4pPr algn="ctr">
              <a:defRPr sz="900"/>
            </a:lvl4pPr>
            <a:lvl5pPr algn="ctr">
              <a:defRPr sz="900"/>
            </a:lvl5pPr>
          </a:lstStyle>
          <a:p>
            <a:pPr lvl="0"/>
            <a:endParaRPr lang="en-US" dirty="0"/>
          </a:p>
        </p:txBody>
      </p:sp>
      <p:sp>
        <p:nvSpPr>
          <p:cNvPr id="11" name="Image Credit">
            <a:extLst>
              <a:ext uri="{FF2B5EF4-FFF2-40B4-BE49-F238E27FC236}">
                <a16:creationId xmlns:a16="http://schemas.microsoft.com/office/drawing/2014/main" id="{BD524BE4-D7F7-5A6D-5FB6-DCA53BFA14D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63624" y="6684264"/>
            <a:ext cx="6976872" cy="173736"/>
          </a:xfrm>
        </p:spPr>
        <p:txBody>
          <a:bodyPr anchor="ctr">
            <a:noAutofit/>
          </a:bodyPr>
          <a:lstStyle>
            <a:lvl1pPr algn="r">
              <a:defRPr sz="800"/>
            </a:lvl1pPr>
            <a:lvl2pPr algn="r">
              <a:defRPr sz="800"/>
            </a:lvl2pPr>
            <a:lvl3pPr algn="r">
              <a:defRPr sz="800"/>
            </a:lvl3pPr>
            <a:lvl4pPr algn="r">
              <a:defRPr sz="800"/>
            </a:lvl4pPr>
            <a:lvl5pPr algn="r">
              <a:defRPr sz="800"/>
            </a:lvl5pPr>
          </a:lstStyle>
          <a:p>
            <a:pPr lvl="0"/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9330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 userDrawn="1">
          <p15:clr>
            <a:srgbClr val="FBAE40"/>
          </p15:clr>
        </p15:guide>
        <p15:guide id="2" orient="horz" pos="273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mpariso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40767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24400" y="1280160"/>
            <a:ext cx="4076700" cy="4991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DF179EFA-E3F2-F855-279F-9703B70912C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74136" y="6327648"/>
            <a:ext cx="2404872" cy="192024"/>
          </a:xfrm>
        </p:spPr>
        <p:txBody>
          <a:bodyPr anchor="ctr">
            <a:noAutofit/>
          </a:bodyPr>
          <a:lstStyle>
            <a:lvl1pPr algn="ctr">
              <a:defRPr sz="900"/>
            </a:lvl1pPr>
            <a:lvl2pPr algn="ctr">
              <a:defRPr sz="900"/>
            </a:lvl2pPr>
            <a:lvl3pPr algn="ctr">
              <a:defRPr sz="900"/>
            </a:lvl3pPr>
            <a:lvl4pPr algn="ctr">
              <a:defRPr sz="900"/>
            </a:lvl4pPr>
            <a:lvl5pPr algn="ctr">
              <a:defRPr sz="900"/>
            </a:lvl5pPr>
          </a:lstStyle>
          <a:p>
            <a:pPr lvl="0"/>
            <a:endParaRPr lang="en-US" dirty="0"/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648FD8F4-6D8E-E138-4434-1B9674E26E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63624" y="6684264"/>
            <a:ext cx="6976872" cy="173736"/>
          </a:xfrm>
        </p:spPr>
        <p:txBody>
          <a:bodyPr anchor="ctr">
            <a:noAutofit/>
          </a:bodyPr>
          <a:lstStyle>
            <a:lvl1pPr algn="r">
              <a:defRPr sz="800"/>
            </a:lvl1pPr>
            <a:lvl2pPr algn="r">
              <a:defRPr sz="800"/>
            </a:lvl2pPr>
            <a:lvl3pPr algn="r">
              <a:defRPr sz="800"/>
            </a:lvl3pPr>
            <a:lvl4pPr algn="r">
              <a:defRPr sz="800"/>
            </a:lvl4pPr>
            <a:lvl5pPr algn="r">
              <a:defRPr sz="800"/>
            </a:lvl5pPr>
          </a:lstStyle>
          <a:p>
            <a:pPr lvl="0"/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815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3" pos="2880">
          <p15:clr>
            <a:srgbClr val="FBAE40"/>
          </p15:clr>
        </p15:guide>
        <p15:guide id="4" pos="2976">
          <p15:clr>
            <a:srgbClr val="FBAE40"/>
          </p15:clr>
        </p15:guide>
        <p15:guide id="5" pos="278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Main One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5791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18052" y="1280160"/>
            <a:ext cx="2383047" cy="4991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CC2C8DD4-1C81-9EF5-C73F-FB049A5822A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74136" y="6327648"/>
            <a:ext cx="2404872" cy="192024"/>
          </a:xfrm>
        </p:spPr>
        <p:txBody>
          <a:bodyPr anchor="ctr">
            <a:noAutofit/>
          </a:bodyPr>
          <a:lstStyle>
            <a:lvl1pPr algn="ctr">
              <a:defRPr sz="900"/>
            </a:lvl1pPr>
            <a:lvl2pPr algn="ctr">
              <a:defRPr sz="900"/>
            </a:lvl2pPr>
            <a:lvl3pPr algn="ctr">
              <a:defRPr sz="900"/>
            </a:lvl3pPr>
            <a:lvl4pPr algn="ctr">
              <a:defRPr sz="900"/>
            </a:lvl4pPr>
            <a:lvl5pPr algn="ctr">
              <a:defRPr sz="900"/>
            </a:lvl5pPr>
          </a:lstStyle>
          <a:p>
            <a:pPr lvl="0"/>
            <a:endParaRPr lang="en-US" dirty="0"/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470F90C6-D503-AB73-A1AC-E9F8F2B751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63624" y="6684264"/>
            <a:ext cx="6976872" cy="173736"/>
          </a:xfrm>
        </p:spPr>
        <p:txBody>
          <a:bodyPr anchor="ctr">
            <a:noAutofit/>
          </a:bodyPr>
          <a:lstStyle>
            <a:lvl1pPr algn="r">
              <a:defRPr sz="800"/>
            </a:lvl1pPr>
            <a:lvl2pPr algn="r">
              <a:defRPr sz="800"/>
            </a:lvl2pPr>
            <a:lvl3pPr algn="r">
              <a:defRPr sz="800"/>
            </a:lvl3pPr>
            <a:lvl4pPr algn="r">
              <a:defRPr sz="800"/>
            </a:lvl4pPr>
            <a:lvl5pPr algn="r">
              <a:defRPr sz="800"/>
            </a:lvl5pPr>
          </a:lstStyle>
          <a:p>
            <a:pPr lvl="0"/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962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4" pos="4032" userDrawn="1">
          <p15:clr>
            <a:srgbClr val="FBAE40"/>
          </p15:clr>
        </p15:guide>
        <p15:guide id="5" pos="3864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with Third as 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28380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1" y="4343400"/>
            <a:ext cx="5791200" cy="1905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2432755-BCF5-451F-968D-CFFD10D87B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400800" y="4343400"/>
            <a:ext cx="2400300" cy="1905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3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DA8475DF-99E9-4DF0-21EE-DA3DC9E612C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74136" y="6327648"/>
            <a:ext cx="2404872" cy="192024"/>
          </a:xfrm>
        </p:spPr>
        <p:txBody>
          <a:bodyPr anchor="ctr">
            <a:noAutofit/>
          </a:bodyPr>
          <a:lstStyle>
            <a:lvl1pPr algn="ctr">
              <a:defRPr sz="900"/>
            </a:lvl1pPr>
            <a:lvl2pPr algn="ctr">
              <a:defRPr sz="900"/>
            </a:lvl2pPr>
            <a:lvl3pPr algn="ctr">
              <a:defRPr sz="900"/>
            </a:lvl3pPr>
            <a:lvl4pPr algn="ctr">
              <a:defRPr sz="900"/>
            </a:lvl4pPr>
            <a:lvl5pPr algn="ctr">
              <a:defRPr sz="900"/>
            </a:lvl5pPr>
          </a:lstStyle>
          <a:p>
            <a:pPr lvl="0"/>
            <a:endParaRPr lang="en-US" dirty="0"/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4E2841B1-A0CA-C3E0-4152-91817884E0C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563624" y="6684264"/>
            <a:ext cx="6976872" cy="173736"/>
          </a:xfrm>
        </p:spPr>
        <p:txBody>
          <a:bodyPr anchor="ctr">
            <a:noAutofit/>
          </a:bodyPr>
          <a:lstStyle>
            <a:lvl1pPr algn="r">
              <a:defRPr sz="800"/>
            </a:lvl1pPr>
            <a:lvl2pPr algn="r">
              <a:defRPr sz="800"/>
            </a:lvl2pPr>
            <a:lvl3pPr algn="r">
              <a:defRPr sz="800"/>
            </a:lvl3pPr>
            <a:lvl4pPr algn="r">
              <a:defRPr sz="800"/>
            </a:lvl4pPr>
            <a:lvl5pPr algn="r">
              <a:defRPr sz="800"/>
            </a:lvl5pPr>
          </a:lstStyle>
          <a:p>
            <a:pPr lvl="0"/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005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4" pos="4032">
          <p15:clr>
            <a:srgbClr val="FBAE40"/>
          </p15:clr>
        </p15:guide>
        <p15:guide id="5" pos="386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Mai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10"/>
            <a:ext cx="8458200" cy="61247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0" y="2070496"/>
            <a:ext cx="8458200" cy="6491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3356A590-66B5-4770-8441-82DC031F56E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42900" y="2900944"/>
            <a:ext cx="8458200" cy="673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3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0BD29E5-BD7B-4CD0-9B09-8F8B24F89FBE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42900" y="3755354"/>
            <a:ext cx="8458200" cy="698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4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E908CA92-5DB2-4DC0-937B-1B178AA9178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42900" y="4635164"/>
            <a:ext cx="8458200" cy="698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5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8B728CCD-2639-461B-9841-57505AC1346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42900" y="5514975"/>
            <a:ext cx="8458200" cy="7334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6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48799C3C-2531-7B94-067C-F9D0FA83E8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374136" y="6327648"/>
            <a:ext cx="2404872" cy="192024"/>
          </a:xfrm>
        </p:spPr>
        <p:txBody>
          <a:bodyPr anchor="ctr">
            <a:noAutofit/>
          </a:bodyPr>
          <a:lstStyle>
            <a:lvl1pPr algn="ctr">
              <a:defRPr sz="900"/>
            </a:lvl1pPr>
            <a:lvl2pPr algn="ctr">
              <a:defRPr sz="900"/>
            </a:lvl2pPr>
            <a:lvl3pPr algn="ctr">
              <a:defRPr sz="900"/>
            </a:lvl3pPr>
            <a:lvl4pPr algn="ctr">
              <a:defRPr sz="900"/>
            </a:lvl4pPr>
            <a:lvl5pPr algn="ctr">
              <a:defRPr sz="900"/>
            </a:lvl5pPr>
          </a:lstStyle>
          <a:p>
            <a:pPr lvl="0"/>
            <a:endParaRPr lang="en-US" dirty="0"/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6FB07903-1497-4C4D-6C02-42CB7D68481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563624" y="6684264"/>
            <a:ext cx="6976872" cy="173736"/>
          </a:xfrm>
        </p:spPr>
        <p:txBody>
          <a:bodyPr anchor="ctr">
            <a:noAutofit/>
          </a:bodyPr>
          <a:lstStyle>
            <a:lvl1pPr algn="r">
              <a:defRPr sz="800"/>
            </a:lvl1pPr>
            <a:lvl2pPr algn="r">
              <a:defRPr sz="800"/>
            </a:lvl2pPr>
            <a:lvl3pPr algn="r">
              <a:defRPr sz="800"/>
            </a:lvl3pPr>
            <a:lvl4pPr algn="r">
              <a:defRPr sz="800"/>
            </a:lvl4pPr>
            <a:lvl5pPr algn="r">
              <a:defRPr sz="800"/>
            </a:lvl5pPr>
          </a:lstStyle>
          <a:p>
            <a:pPr lvl="0"/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614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Main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331"/>
            <a:ext cx="8458200" cy="67861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1D63F7-D0B9-6679-7EA3-952D63EE318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74136" y="6327648"/>
            <a:ext cx="2404872" cy="192024"/>
          </a:xfrm>
        </p:spPr>
        <p:txBody>
          <a:bodyPr anchor="ctr">
            <a:noAutofit/>
          </a:bodyPr>
          <a:lstStyle>
            <a:lvl1pPr algn="ctr">
              <a:defRPr sz="900"/>
            </a:lvl1pPr>
            <a:lvl2pPr algn="ctr">
              <a:defRPr sz="900"/>
            </a:lvl2pPr>
            <a:lvl3pPr algn="ctr">
              <a:defRPr sz="900"/>
            </a:lvl3pPr>
            <a:lvl4pPr algn="ctr">
              <a:defRPr sz="900"/>
            </a:lvl4pPr>
            <a:lvl5pPr algn="ctr">
              <a:defRPr sz="900"/>
            </a:lvl5pPr>
          </a:lstStyle>
          <a:p>
            <a:pPr lvl="0"/>
            <a:endParaRPr lang="en-US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3A0B3C1C-BADA-1983-1092-D3BD4DFB7B0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63624" y="6684264"/>
            <a:ext cx="6976872" cy="173736"/>
          </a:xfrm>
        </p:spPr>
        <p:txBody>
          <a:bodyPr anchor="ctr">
            <a:noAutofit/>
          </a:bodyPr>
          <a:lstStyle>
            <a:lvl1pPr algn="r">
              <a:defRPr sz="800"/>
            </a:lvl1pPr>
            <a:lvl2pPr algn="r">
              <a:defRPr sz="800"/>
            </a:lvl2pPr>
            <a:lvl3pPr algn="r">
              <a:defRPr sz="800"/>
            </a:lvl3pPr>
            <a:lvl4pPr algn="r">
              <a:defRPr sz="800"/>
            </a:lvl4pPr>
            <a:lvl5pPr algn="r">
              <a:defRPr sz="800"/>
            </a:lvl5pPr>
          </a:lstStyle>
          <a:p>
            <a:pPr lvl="0"/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9841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60">
          <p15:clr>
            <a:srgbClr val="FBAE40"/>
          </p15:clr>
        </p15:guide>
        <p15:guide id="3" pos="264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Horizontal Mai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331"/>
            <a:ext cx="8458200" cy="6786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4000" dirty="0"/>
            </a:lvl1pPr>
          </a:lstStyle>
          <a:p>
            <a:pPr lvl="0"/>
            <a:r>
              <a:rPr lang="en-US" dirty="0"/>
              <a:t>Slide Title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28380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0" y="4343400"/>
            <a:ext cx="8458200" cy="1905000"/>
          </a:xfrm>
        </p:spPr>
        <p:txBody>
          <a:bodyPr/>
          <a:lstStyle>
            <a:lvl1pPr>
              <a:defRPr/>
            </a:lvl1pPr>
            <a:lvl4pPr marL="455613" indent="0">
              <a:buNone/>
              <a:defRPr/>
            </a:lvl4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AB70AB4-F7C2-384F-472C-DDF13099864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74136" y="6327648"/>
            <a:ext cx="2404872" cy="192024"/>
          </a:xfrm>
        </p:spPr>
        <p:txBody>
          <a:bodyPr anchor="ctr">
            <a:noAutofit/>
          </a:bodyPr>
          <a:lstStyle>
            <a:lvl1pPr algn="ctr">
              <a:defRPr sz="900"/>
            </a:lvl1pPr>
            <a:lvl2pPr algn="ctr">
              <a:defRPr sz="900"/>
            </a:lvl2pPr>
            <a:lvl3pPr algn="ctr">
              <a:defRPr sz="900"/>
            </a:lvl3pPr>
            <a:lvl4pPr algn="ctr">
              <a:defRPr sz="900"/>
            </a:lvl4pPr>
            <a:lvl5pPr algn="ctr">
              <a:defRPr sz="900"/>
            </a:lvl5pPr>
          </a:lstStyle>
          <a:p>
            <a:pPr lvl="0"/>
            <a:endParaRPr lang="en-US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BD524BE4-D7F7-5A6D-5FB6-DCA53BFA14D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63624" y="6684264"/>
            <a:ext cx="6976872" cy="173736"/>
          </a:xfrm>
        </p:spPr>
        <p:txBody>
          <a:bodyPr anchor="ctr">
            <a:noAutofit/>
          </a:bodyPr>
          <a:lstStyle>
            <a:lvl1pPr algn="r">
              <a:defRPr sz="800"/>
            </a:lvl1pPr>
            <a:lvl2pPr algn="r">
              <a:defRPr sz="800"/>
            </a:lvl2pPr>
            <a:lvl3pPr algn="r">
              <a:defRPr sz="800"/>
            </a:lvl3pPr>
            <a:lvl4pPr algn="r">
              <a:defRPr sz="800"/>
            </a:lvl4pPr>
            <a:lvl5pPr algn="r">
              <a:defRPr sz="800"/>
            </a:lvl5pPr>
          </a:lstStyle>
          <a:p>
            <a:pPr lvl="0"/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319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mpariso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331"/>
            <a:ext cx="8458200" cy="67861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40767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24400" y="1280160"/>
            <a:ext cx="4076700" cy="4991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F179EFA-E3F2-F855-279F-9703B70912C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74136" y="6327648"/>
            <a:ext cx="2404872" cy="192024"/>
          </a:xfrm>
        </p:spPr>
        <p:txBody>
          <a:bodyPr anchor="ctr">
            <a:noAutofit/>
          </a:bodyPr>
          <a:lstStyle>
            <a:lvl1pPr algn="ctr">
              <a:defRPr sz="900"/>
            </a:lvl1pPr>
            <a:lvl2pPr algn="ctr">
              <a:defRPr sz="900"/>
            </a:lvl2pPr>
            <a:lvl3pPr algn="ctr">
              <a:defRPr sz="900"/>
            </a:lvl3pPr>
            <a:lvl4pPr algn="ctr">
              <a:defRPr sz="900"/>
            </a:lvl4pPr>
            <a:lvl5pPr algn="ctr">
              <a:defRPr sz="900"/>
            </a:lvl5pPr>
          </a:lstStyle>
          <a:p>
            <a:pPr lvl="0"/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648FD8F4-6D8E-E138-4434-1B9674E26E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63624" y="6684264"/>
            <a:ext cx="6976872" cy="173736"/>
          </a:xfrm>
        </p:spPr>
        <p:txBody>
          <a:bodyPr anchor="ctr">
            <a:noAutofit/>
          </a:bodyPr>
          <a:lstStyle>
            <a:lvl1pPr algn="r">
              <a:defRPr sz="800"/>
            </a:lvl1pPr>
            <a:lvl2pPr algn="r">
              <a:defRPr sz="800"/>
            </a:lvl2pPr>
            <a:lvl3pPr algn="r">
              <a:defRPr sz="800"/>
            </a:lvl3pPr>
            <a:lvl4pPr algn="r">
              <a:defRPr sz="800"/>
            </a:lvl4pPr>
            <a:lvl5pPr algn="r">
              <a:defRPr sz="800"/>
            </a:lvl5pPr>
          </a:lstStyle>
          <a:p>
            <a:pPr lvl="0"/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432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3" pos="2880">
          <p15:clr>
            <a:srgbClr val="FBAE40"/>
          </p15:clr>
        </p15:guide>
        <p15:guide id="4" pos="2976">
          <p15:clr>
            <a:srgbClr val="FBAE40"/>
          </p15:clr>
        </p15:guide>
        <p15:guide id="5" pos="2784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Main One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331"/>
            <a:ext cx="8458200" cy="67861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5791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18052" y="1280160"/>
            <a:ext cx="2383047" cy="4991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C2C8DD4-1C81-9EF5-C73F-FB049A5822A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74136" y="6327648"/>
            <a:ext cx="2404872" cy="192024"/>
          </a:xfrm>
        </p:spPr>
        <p:txBody>
          <a:bodyPr anchor="ctr">
            <a:noAutofit/>
          </a:bodyPr>
          <a:lstStyle>
            <a:lvl1pPr algn="ctr">
              <a:defRPr sz="900"/>
            </a:lvl1pPr>
            <a:lvl2pPr algn="ctr">
              <a:defRPr sz="900"/>
            </a:lvl2pPr>
            <a:lvl3pPr algn="ctr">
              <a:defRPr sz="900"/>
            </a:lvl3pPr>
            <a:lvl4pPr algn="ctr">
              <a:defRPr sz="900"/>
            </a:lvl4pPr>
            <a:lvl5pPr algn="ctr">
              <a:defRPr sz="900"/>
            </a:lvl5pPr>
          </a:lstStyle>
          <a:p>
            <a:pPr lvl="0"/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70F90C6-D503-AB73-A1AC-E9F8F2B751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63624" y="6684264"/>
            <a:ext cx="6976872" cy="173736"/>
          </a:xfrm>
        </p:spPr>
        <p:txBody>
          <a:bodyPr anchor="ctr">
            <a:noAutofit/>
          </a:bodyPr>
          <a:lstStyle>
            <a:lvl1pPr algn="r">
              <a:defRPr sz="800"/>
            </a:lvl1pPr>
            <a:lvl2pPr algn="r">
              <a:defRPr sz="800"/>
            </a:lvl2pPr>
            <a:lvl3pPr algn="r">
              <a:defRPr sz="800"/>
            </a:lvl3pPr>
            <a:lvl4pPr algn="r">
              <a:defRPr sz="800"/>
            </a:lvl4pPr>
            <a:lvl5pPr algn="r">
              <a:defRPr sz="800"/>
            </a:lvl5pPr>
          </a:lstStyle>
          <a:p>
            <a:pPr lvl="0"/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0106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4" pos="4032">
          <p15:clr>
            <a:srgbClr val="FBAE40"/>
          </p15:clr>
        </p15:guide>
        <p15:guide id="5" pos="3864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with Third as 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331"/>
            <a:ext cx="8458200" cy="67861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28380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1" y="4343400"/>
            <a:ext cx="5791200" cy="1905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2432755-BCF5-451F-968D-CFFD10D87B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400800" y="4343400"/>
            <a:ext cx="2400300" cy="1905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3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A8475DF-99E9-4DF0-21EE-DA3DC9E612C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74136" y="6327648"/>
            <a:ext cx="2404872" cy="192024"/>
          </a:xfrm>
        </p:spPr>
        <p:txBody>
          <a:bodyPr anchor="ctr">
            <a:noAutofit/>
          </a:bodyPr>
          <a:lstStyle>
            <a:lvl1pPr algn="ctr">
              <a:defRPr sz="900"/>
            </a:lvl1pPr>
            <a:lvl2pPr algn="ctr">
              <a:defRPr sz="900"/>
            </a:lvl2pPr>
            <a:lvl3pPr algn="ctr">
              <a:defRPr sz="900"/>
            </a:lvl3pPr>
            <a:lvl4pPr algn="ctr">
              <a:defRPr sz="900"/>
            </a:lvl4pPr>
            <a:lvl5pPr algn="ctr">
              <a:defRPr sz="900"/>
            </a:lvl5pPr>
          </a:lstStyle>
          <a:p>
            <a:pPr lvl="0"/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E2841B1-A0CA-C3E0-4152-91817884E0C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563624" y="6684264"/>
            <a:ext cx="6976872" cy="173736"/>
          </a:xfrm>
        </p:spPr>
        <p:txBody>
          <a:bodyPr anchor="ctr">
            <a:noAutofit/>
          </a:bodyPr>
          <a:lstStyle>
            <a:lvl1pPr algn="r">
              <a:defRPr sz="800"/>
            </a:lvl1pPr>
            <a:lvl2pPr algn="r">
              <a:defRPr sz="800"/>
            </a:lvl2pPr>
            <a:lvl3pPr algn="r">
              <a:defRPr sz="800"/>
            </a:lvl3pPr>
            <a:lvl4pPr algn="r">
              <a:defRPr sz="800"/>
            </a:lvl4pPr>
            <a:lvl5pPr algn="r">
              <a:defRPr sz="800"/>
            </a:lvl5pPr>
          </a:lstStyle>
          <a:p>
            <a:pPr lvl="0"/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540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4" pos="4032">
          <p15:clr>
            <a:srgbClr val="FBAE40"/>
          </p15:clr>
        </p15:guide>
        <p15:guide id="5" pos="3864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Mai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331"/>
            <a:ext cx="8458200" cy="67861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458200" cy="61247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2900" y="2070496"/>
            <a:ext cx="8458200" cy="649138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3356A590-66B5-4770-8441-82DC031F56E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42900" y="2900944"/>
            <a:ext cx="8458200" cy="6731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0BD29E5-BD7B-4CD0-9B09-8F8B24F89FB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42900" y="3755354"/>
            <a:ext cx="8458200" cy="6985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E908CA92-5DB2-4DC0-937B-1B178AA9178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42900" y="4635164"/>
            <a:ext cx="8458200" cy="6985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8B728CCD-2639-461B-9841-57505AC13467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42900" y="5514975"/>
            <a:ext cx="8458200" cy="733425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48799C3C-2531-7B94-067C-F9D0FA83E8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374136" y="6327648"/>
            <a:ext cx="2404872" cy="192024"/>
          </a:xfrm>
        </p:spPr>
        <p:txBody>
          <a:bodyPr anchor="ctr">
            <a:noAutofit/>
          </a:bodyPr>
          <a:lstStyle>
            <a:lvl1pPr algn="ctr">
              <a:defRPr sz="900"/>
            </a:lvl1pPr>
            <a:lvl2pPr algn="ctr">
              <a:defRPr sz="900"/>
            </a:lvl2pPr>
            <a:lvl3pPr algn="ctr">
              <a:defRPr sz="900"/>
            </a:lvl3pPr>
            <a:lvl4pPr algn="ctr">
              <a:defRPr sz="900"/>
            </a:lvl4pPr>
            <a:lvl5pPr algn="ctr">
              <a:defRPr sz="900"/>
            </a:lvl5pPr>
          </a:lstStyle>
          <a:p>
            <a:pPr lvl="0"/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6FB07903-1497-4C4D-6C02-42CB7D68481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563624" y="6684264"/>
            <a:ext cx="6976872" cy="173736"/>
          </a:xfrm>
        </p:spPr>
        <p:txBody>
          <a:bodyPr anchor="ctr">
            <a:noAutofit/>
          </a:bodyPr>
          <a:lstStyle>
            <a:lvl1pPr algn="r">
              <a:defRPr sz="800"/>
            </a:lvl1pPr>
            <a:lvl2pPr algn="r">
              <a:defRPr sz="800"/>
            </a:lvl2pPr>
            <a:lvl3pPr algn="r">
              <a:defRPr sz="800"/>
            </a:lvl3pPr>
            <a:lvl4pPr algn="r">
              <a:defRPr sz="800"/>
            </a:lvl4pPr>
            <a:lvl5pPr algn="r">
              <a:defRPr sz="800"/>
            </a:lvl5pPr>
          </a:lstStyle>
          <a:p>
            <a:pPr lvl="0"/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283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x Mai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331"/>
            <a:ext cx="8458200" cy="67861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3900854" cy="61247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2900" y="2070496"/>
            <a:ext cx="3900854" cy="649138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3356A590-66B5-4770-8441-82DC031F56E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42900" y="2900944"/>
            <a:ext cx="3900854" cy="6731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0BD29E5-BD7B-4CD0-9B09-8F8B24F89FB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42900" y="3755354"/>
            <a:ext cx="3900854" cy="6985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E908CA92-5DB2-4DC0-937B-1B178AA9178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42900" y="4635164"/>
            <a:ext cx="3900854" cy="6985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8B728CCD-2639-461B-9841-57505AC13467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42900" y="5514975"/>
            <a:ext cx="3900854" cy="733425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217E7090-262A-41B4-4012-5D8E5F48BAC5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00246" y="1276710"/>
            <a:ext cx="3900854" cy="61247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49B0B786-AC1C-665D-F40F-EE25D785497E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00246" y="2070496"/>
            <a:ext cx="3900854" cy="649138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2" name="Content Placeholder 9">
            <a:extLst>
              <a:ext uri="{FF2B5EF4-FFF2-40B4-BE49-F238E27FC236}">
                <a16:creationId xmlns:a16="http://schemas.microsoft.com/office/drawing/2014/main" id="{60BD1E1D-F42C-6635-22AC-B1A7CC512C0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900246" y="2900944"/>
            <a:ext cx="3900854" cy="6731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4" name="Content Placeholder 10">
            <a:extLst>
              <a:ext uri="{FF2B5EF4-FFF2-40B4-BE49-F238E27FC236}">
                <a16:creationId xmlns:a16="http://schemas.microsoft.com/office/drawing/2014/main" id="{4D8508E1-75C3-7FCD-E068-D0C281B3BAC2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900246" y="3755354"/>
            <a:ext cx="3900854" cy="6985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24074E65-1C43-0A82-6E36-749F635A0D49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4900246" y="4635164"/>
            <a:ext cx="3900854" cy="6985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7" name="Content Placeholder 12">
            <a:extLst>
              <a:ext uri="{FF2B5EF4-FFF2-40B4-BE49-F238E27FC236}">
                <a16:creationId xmlns:a16="http://schemas.microsoft.com/office/drawing/2014/main" id="{07CA4779-1428-4D9D-E284-2C29DD6D08DB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4900246" y="5514975"/>
            <a:ext cx="3900854" cy="733425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4FA2268-6A35-CDB6-0657-C687BEF8D79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374136" y="6327648"/>
            <a:ext cx="2404872" cy="192024"/>
          </a:xfrm>
        </p:spPr>
        <p:txBody>
          <a:bodyPr anchor="ctr">
            <a:noAutofit/>
          </a:bodyPr>
          <a:lstStyle>
            <a:lvl1pPr algn="ctr">
              <a:defRPr sz="900"/>
            </a:lvl1pPr>
            <a:lvl2pPr algn="ctr">
              <a:defRPr sz="900"/>
            </a:lvl2pPr>
            <a:lvl3pPr algn="ctr">
              <a:defRPr sz="900"/>
            </a:lvl3pPr>
            <a:lvl4pPr algn="ctr">
              <a:defRPr sz="900"/>
            </a:lvl4pPr>
            <a:lvl5pPr algn="ctr">
              <a:defRPr sz="900"/>
            </a:lvl5pPr>
          </a:lstStyle>
          <a:p>
            <a:pPr lvl="0"/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D34DFFF-E08D-BB9F-7D9B-1CDA039B980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563624" y="6684264"/>
            <a:ext cx="6976872" cy="173736"/>
          </a:xfrm>
        </p:spPr>
        <p:txBody>
          <a:bodyPr anchor="ctr">
            <a:noAutofit/>
          </a:bodyPr>
          <a:lstStyle>
            <a:lvl1pPr algn="r">
              <a:defRPr sz="800"/>
            </a:lvl1pPr>
            <a:lvl2pPr algn="r">
              <a:defRPr sz="800"/>
            </a:lvl2pPr>
            <a:lvl3pPr algn="r">
              <a:defRPr sz="800"/>
            </a:lvl3pPr>
            <a:lvl4pPr algn="r">
              <a:defRPr sz="800"/>
            </a:lvl4pPr>
            <a:lvl5pPr algn="r">
              <a:defRPr sz="800"/>
            </a:lvl5pPr>
          </a:lstStyle>
          <a:p>
            <a:pPr lvl="0"/>
            <a:endParaRPr lang="en-US" dirty="0"/>
          </a:p>
        </p:txBody>
      </p:sp>
      <p:sp>
        <p:nvSpPr>
          <p:cNvPr id="20" name="Slide Number Placeholder">
            <a:extLst>
              <a:ext uri="{FF2B5EF4-FFF2-40B4-BE49-F238E27FC236}">
                <a16:creationId xmlns:a16="http://schemas.microsoft.com/office/drawing/2014/main" id="{F71A69A2-5859-E8A7-F0B6-5FCA0A496B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26412" y="6673531"/>
            <a:ext cx="355840" cy="161396"/>
          </a:xfrm>
        </p:spPr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3852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dden Slide Title">
            <a:extLst>
              <a:ext uri="{FF2B5EF4-FFF2-40B4-BE49-F238E27FC236}">
                <a16:creationId xmlns:a16="http://schemas.microsoft.com/office/drawing/2014/main" id="{D3229D0C-04EF-482F-B26C-8D49CD33DB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5949" y="418391"/>
            <a:ext cx="2292103" cy="29182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Add hidden title here </a:t>
            </a:r>
          </a:p>
        </p:txBody>
      </p:sp>
      <p:pic>
        <p:nvPicPr>
          <p:cNvPr id="6" name="MGH Logo">
            <a:extLst>
              <a:ext uri="{FF2B5EF4-FFF2-40B4-BE49-F238E27FC236}">
                <a16:creationId xmlns:a16="http://schemas.microsoft.com/office/drawing/2014/main" id="{60DCFDF5-2A5B-440E-888A-BC0BFEF9FF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211" y="1005697"/>
            <a:ext cx="2443579" cy="2443579"/>
          </a:xfrm>
          <a:prstGeom prst="rect">
            <a:avLst/>
          </a:prstGeom>
        </p:spPr>
      </p:pic>
      <p:sp>
        <p:nvSpPr>
          <p:cNvPr id="3" name="Long Copyright">
            <a:extLst>
              <a:ext uri="{FF2B5EF4-FFF2-40B4-BE49-F238E27FC236}">
                <a16:creationId xmlns:a16="http://schemas.microsoft.com/office/drawing/2014/main" id="{9AB572CE-E262-4FA6-8D47-02F068ADD1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87064"/>
            <a:ext cx="9144000" cy="370936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McGraw Hill LLC. All rights reserved. No reproduction or distribution without the prior written consent of McGraw Hill LLC.</a:t>
            </a:r>
          </a:p>
        </p:txBody>
      </p:sp>
      <p:sp>
        <p:nvSpPr>
          <p:cNvPr id="9" name="MGH Tagline">
            <a:extLst>
              <a:ext uri="{FF2B5EF4-FFF2-40B4-BE49-F238E27FC236}">
                <a16:creationId xmlns:a16="http://schemas.microsoft.com/office/drawing/2014/main" id="{F040BF5C-A78D-440C-93DF-72F3F641F3F1}"/>
              </a:ext>
            </a:extLst>
          </p:cNvPr>
          <p:cNvSpPr txBox="1"/>
          <p:nvPr userDrawn="1"/>
        </p:nvSpPr>
        <p:spPr>
          <a:xfrm>
            <a:off x="1730746" y="3796682"/>
            <a:ext cx="5682508" cy="469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Because learning changes everything.</a:t>
            </a:r>
            <a:r>
              <a:rPr kumimoji="0" lang="en-US" sz="1400" b="0" i="0" u="none" strike="noStrike" kern="1200" cap="none" spc="40" normalizeH="0" baseline="6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®</a:t>
            </a:r>
            <a:endParaRPr kumimoji="0" lang="en-US" sz="2400" b="0" i="0" u="none" strike="noStrike" kern="1200" cap="none" spc="40" normalizeH="0" baseline="6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MGH URL">
            <a:extLst>
              <a:ext uri="{FF2B5EF4-FFF2-40B4-BE49-F238E27FC236}">
                <a16:creationId xmlns:a16="http://schemas.microsoft.com/office/drawing/2014/main" id="{2215B5DD-E18E-478F-81B9-79BA83A9A251}"/>
              </a:ext>
            </a:extLst>
          </p:cNvPr>
          <p:cNvSpPr txBox="1"/>
          <p:nvPr userDrawn="1"/>
        </p:nvSpPr>
        <p:spPr>
          <a:xfrm>
            <a:off x="3269085" y="5329121"/>
            <a:ext cx="2605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www.mheducation.com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43668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dden Slide Title">
            <a:extLst>
              <a:ext uri="{FF2B5EF4-FFF2-40B4-BE49-F238E27FC236}">
                <a16:creationId xmlns:a16="http://schemas.microsoft.com/office/drawing/2014/main" id="{D3229D0C-04EF-482F-B26C-8D49CD33DB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5949" y="418391"/>
            <a:ext cx="2292103" cy="29182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Add hidden title here </a:t>
            </a:r>
          </a:p>
        </p:txBody>
      </p:sp>
      <p:pic>
        <p:nvPicPr>
          <p:cNvPr id="6" name="MGH Logo">
            <a:extLst>
              <a:ext uri="{FF2B5EF4-FFF2-40B4-BE49-F238E27FC236}">
                <a16:creationId xmlns:a16="http://schemas.microsoft.com/office/drawing/2014/main" id="{60DCFDF5-2A5B-440E-888A-BC0BFEF9FF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211" y="1005697"/>
            <a:ext cx="2443579" cy="2443579"/>
          </a:xfrm>
          <a:prstGeom prst="rect">
            <a:avLst/>
          </a:prstGeom>
        </p:spPr>
      </p:pic>
      <p:sp>
        <p:nvSpPr>
          <p:cNvPr id="3" name="Long Copyright">
            <a:extLst>
              <a:ext uri="{FF2B5EF4-FFF2-40B4-BE49-F238E27FC236}">
                <a16:creationId xmlns:a16="http://schemas.microsoft.com/office/drawing/2014/main" id="{9AB572CE-E262-4FA6-8D47-02F068ADD1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87064"/>
            <a:ext cx="9144000" cy="370936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McGraw Hill LLC. All rights reserved. No reproduction or distribution without the prior written consent of McGraw Hill LLC.</a:t>
            </a:r>
          </a:p>
        </p:txBody>
      </p:sp>
      <p:sp>
        <p:nvSpPr>
          <p:cNvPr id="9" name="MGH Tagline">
            <a:extLst>
              <a:ext uri="{FF2B5EF4-FFF2-40B4-BE49-F238E27FC236}">
                <a16:creationId xmlns:a16="http://schemas.microsoft.com/office/drawing/2014/main" id="{F040BF5C-A78D-440C-93DF-72F3F641F3F1}"/>
              </a:ext>
            </a:extLst>
          </p:cNvPr>
          <p:cNvSpPr txBox="1"/>
          <p:nvPr userDrawn="1"/>
        </p:nvSpPr>
        <p:spPr>
          <a:xfrm>
            <a:off x="1730746" y="3796682"/>
            <a:ext cx="5682508" cy="469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Because learning changes everything.</a:t>
            </a:r>
            <a:r>
              <a:rPr kumimoji="0" lang="en-US" sz="1400" b="0" i="0" u="none" strike="noStrike" kern="1200" cap="none" spc="40" normalizeH="0" baseline="6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®</a:t>
            </a:r>
            <a:endParaRPr kumimoji="0" lang="en-US" sz="2400" b="0" i="0" u="none" strike="noStrike" kern="1200" cap="none" spc="40" normalizeH="0" baseline="6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MGH URL">
            <a:extLst>
              <a:ext uri="{FF2B5EF4-FFF2-40B4-BE49-F238E27FC236}">
                <a16:creationId xmlns:a16="http://schemas.microsoft.com/office/drawing/2014/main" id="{2215B5DD-E18E-478F-81B9-79BA83A9A251}"/>
              </a:ext>
            </a:extLst>
          </p:cNvPr>
          <p:cNvSpPr txBox="1"/>
          <p:nvPr userDrawn="1"/>
        </p:nvSpPr>
        <p:spPr>
          <a:xfrm>
            <a:off x="3269085" y="5329121"/>
            <a:ext cx="2605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www.mheducation.com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12289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6CA9270-FD0E-4B64-B0D8-24095E6A29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899" y="2366309"/>
            <a:ext cx="7696919" cy="526936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en-US" dirty="0"/>
              <a:t>Accessibility Content: Text Alternatives for Images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0B6E1DCB-9B8A-423D-B48B-2CCDE624B4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37202" y="6682314"/>
            <a:ext cx="342900" cy="143831"/>
          </a:xfrm>
        </p:spPr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5710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c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C0136BE0-3F2D-44D5-B125-B7A30D2C8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450" y="117244"/>
            <a:ext cx="6065851" cy="73097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FA117DCA-6A6D-48B9-9002-DA1E4814BF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DA8444E8-1445-4AB7-85DD-90449330C00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973249"/>
            <a:ext cx="6477000" cy="4343400"/>
          </a:xfrm>
        </p:spPr>
        <p:txBody>
          <a:bodyPr/>
          <a:lstStyle>
            <a:lvl1pPr>
              <a:defRPr/>
            </a:lvl1pPr>
            <a:lvl2pPr marL="344488" indent="-342900">
              <a:buFont typeface="Arial" panose="020B0604020202020204" pitchFamily="34" charset="0"/>
              <a:buChar char="•"/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Slide Content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45416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6CA9270-FD0E-4B64-B0D8-24095E6A29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899" y="2368296"/>
            <a:ext cx="7562088" cy="676656"/>
          </a:xfrm>
          <a:prstGeom prst="rect">
            <a:avLst/>
          </a:prstGeom>
        </p:spPr>
        <p:txBody>
          <a:bodyPr anchor="ctr"/>
          <a:lstStyle>
            <a:lvl1pPr algn="l">
              <a:defRPr>
                <a:latin typeface="Arial" panose="020B0604020202020204" pitchFamily="34" charset="0"/>
              </a:defRPr>
            </a:lvl1pPr>
          </a:lstStyle>
          <a:p>
            <a:r>
              <a:rPr lang="en-US" dirty="0"/>
              <a:t>Accessibility Content: Text Alternatives for Images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0B6E1DCB-9B8A-423D-B48B-2CCDE624B4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37202" y="6682314"/>
            <a:ext cx="342900" cy="143831"/>
          </a:xfrm>
        </p:spPr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2094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-On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8" name="Return to main slide Link 1">
            <a:extLst>
              <a:ext uri="{FF2B5EF4-FFF2-40B4-BE49-F238E27FC236}">
                <a16:creationId xmlns:a16="http://schemas.microsoft.com/office/drawing/2014/main" id="{CA8931B4-D4B5-E0CD-32BB-AC6D28442C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81338" y="1068388"/>
            <a:ext cx="2981325" cy="225425"/>
          </a:xfrm>
        </p:spPr>
        <p:txBody>
          <a:bodyPr anchor="ctr">
            <a:noAutofit/>
          </a:bodyPr>
          <a:lstStyle>
            <a:lvl1pPr algn="ctr">
              <a:defRPr sz="1200"/>
            </a:lvl1pPr>
            <a:lvl2pPr algn="ctr">
              <a:defRPr sz="1200"/>
            </a:lvl2pPr>
            <a:lvl3pPr algn="ctr">
              <a:defRPr sz="1200"/>
            </a:lvl3pPr>
            <a:lvl4pPr algn="ctr">
              <a:defRPr sz="1200"/>
            </a:lvl4pPr>
            <a:lvl5pPr algn="ctr">
              <a:defRPr sz="1200"/>
            </a:lvl5pPr>
          </a:lstStyle>
          <a:p>
            <a:pPr lvl="0" algn="ctr"/>
            <a:r>
              <a:rPr lang="en-US" dirty="0"/>
              <a:t>Return to parent-slide containing images.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3626CFD-2963-C1FF-579E-726768F60547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Return to main slide Link 2">
            <a:extLst>
              <a:ext uri="{FF2B5EF4-FFF2-40B4-BE49-F238E27FC236}">
                <a16:creationId xmlns:a16="http://schemas.microsoft.com/office/drawing/2014/main" id="{162BB7A2-838E-4F41-55FD-C715383EE3E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81528" y="6354763"/>
            <a:ext cx="2980944" cy="228600"/>
          </a:xfrm>
        </p:spPr>
        <p:txBody>
          <a:bodyPr anchor="ctr">
            <a:noAutofit/>
          </a:bodyPr>
          <a:lstStyle>
            <a:lvl1pPr algn="ctr">
              <a:defRPr sz="1200"/>
            </a:lvl1pPr>
            <a:lvl2pPr algn="ctr">
              <a:defRPr sz="1200"/>
            </a:lvl2pPr>
            <a:lvl3pPr algn="ctr">
              <a:defRPr sz="1200"/>
            </a:lvl3pPr>
            <a:lvl4pPr algn="ctr">
              <a:defRPr sz="1200"/>
            </a:lvl4pPr>
            <a:lvl5pPr algn="ctr">
              <a:defRPr sz="12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Return to parent-slide containing images.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2275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60">
          <p15:clr>
            <a:srgbClr val="FBAE40"/>
          </p15:clr>
        </p15:guide>
        <p15:guide id="3" pos="264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-Two Comparison Placeholders With Identif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1752"/>
            <a:ext cx="8458200" cy="676656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4" name="Return to main slide Link 1">
            <a:extLst>
              <a:ext uri="{FF2B5EF4-FFF2-40B4-BE49-F238E27FC236}">
                <a16:creationId xmlns:a16="http://schemas.microsoft.com/office/drawing/2014/main" id="{F26EDF14-B2E9-BF97-26C7-B5361587CB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81528" y="1069848"/>
            <a:ext cx="2980944" cy="225425"/>
          </a:xfrm>
        </p:spPr>
        <p:txBody>
          <a:bodyPr anchor="ctr">
            <a:noAutofit/>
          </a:bodyPr>
          <a:lstStyle>
            <a:lvl1pPr algn="ctr">
              <a:defRPr sz="1200"/>
            </a:lvl1pPr>
            <a:lvl2pPr algn="ctr">
              <a:defRPr sz="1200"/>
            </a:lvl2pPr>
            <a:lvl3pPr algn="ctr">
              <a:defRPr sz="1200"/>
            </a:lvl3pPr>
            <a:lvl4pPr algn="ctr">
              <a:defRPr sz="1200"/>
            </a:lvl4pPr>
            <a:lvl5pPr algn="ctr">
              <a:defRPr sz="12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Return to parent-slide containing images.</a:t>
            </a:r>
          </a:p>
        </p:txBody>
      </p:sp>
      <p:sp>
        <p:nvSpPr>
          <p:cNvPr id="12" name="Image Identifier 1">
            <a:extLst>
              <a:ext uri="{FF2B5EF4-FFF2-40B4-BE49-F238E27FC236}">
                <a16:creationId xmlns:a16="http://schemas.microsoft.com/office/drawing/2014/main" id="{66FC4F3D-1006-001F-E3E1-34E8D98BCC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2900" y="1410562"/>
            <a:ext cx="4078224" cy="393700"/>
          </a:xfrm>
        </p:spPr>
        <p:txBody>
          <a:bodyPr/>
          <a:lstStyle/>
          <a:p>
            <a:pPr lvl="0"/>
            <a:r>
              <a:rPr lang="en-US" dirty="0"/>
              <a:t>Image Identifier 1</a:t>
            </a:r>
          </a:p>
        </p:txBody>
      </p:sp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AD34AB29-6F3A-C82E-2112-A29AFE3E8783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42900" y="1929384"/>
            <a:ext cx="4076700" cy="4314825"/>
          </a:xfrm>
        </p:spPr>
        <p:txBody>
          <a:bodyPr/>
          <a:lstStyle/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Image Identifier 2">
            <a:extLst>
              <a:ext uri="{FF2B5EF4-FFF2-40B4-BE49-F238E27FC236}">
                <a16:creationId xmlns:a16="http://schemas.microsoft.com/office/drawing/2014/main" id="{91F14EE4-57B2-80F8-F97F-8F90727CD80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27448" y="1404938"/>
            <a:ext cx="4078224" cy="393192"/>
          </a:xfrm>
        </p:spPr>
        <p:txBody>
          <a:bodyPr/>
          <a:lstStyle/>
          <a:p>
            <a:pPr lvl="0"/>
            <a:r>
              <a:rPr lang="en-US" dirty="0"/>
              <a:t>Image Identifier 2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10A15B6-CA9D-727F-1B00-62A32964057D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4727448" y="1929384"/>
            <a:ext cx="4078224" cy="4314825"/>
          </a:xfrm>
        </p:spPr>
        <p:txBody>
          <a:bodyPr/>
          <a:lstStyle/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9" name="Return to main slide Link 2">
            <a:extLst>
              <a:ext uri="{FF2B5EF4-FFF2-40B4-BE49-F238E27FC236}">
                <a16:creationId xmlns:a16="http://schemas.microsoft.com/office/drawing/2014/main" id="{3984A342-B272-A827-160E-66826A20DB1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081528" y="6355080"/>
            <a:ext cx="2980944" cy="228600"/>
          </a:xfrm>
        </p:spPr>
        <p:txBody>
          <a:bodyPr anchor="ctr">
            <a:noAutofit/>
          </a:bodyPr>
          <a:lstStyle>
            <a:lvl1pPr algn="ctr">
              <a:defRPr sz="1200"/>
            </a:lvl1pPr>
            <a:lvl2pPr algn="ctr">
              <a:defRPr sz="1200"/>
            </a:lvl2pPr>
            <a:lvl3pPr algn="ctr">
              <a:defRPr sz="1200"/>
            </a:lvl3pPr>
            <a:lvl4pPr algn="ctr">
              <a:defRPr sz="1200"/>
            </a:lvl4pPr>
            <a:lvl5pPr algn="ctr">
              <a:defRPr sz="12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Return to parent-slide containing images.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963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3" pos="2880">
          <p15:clr>
            <a:srgbClr val="FBAE40"/>
          </p15:clr>
        </p15:guide>
        <p15:guide id="4" pos="2976">
          <p15:clr>
            <a:srgbClr val="FBAE40"/>
          </p15:clr>
        </p15:guide>
        <p15:guide id="5" pos="2784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-On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 algn="ctr">
              <a:defRPr sz="24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8" name="Return to main slide Link 1">
            <a:extLst>
              <a:ext uri="{FF2B5EF4-FFF2-40B4-BE49-F238E27FC236}">
                <a16:creationId xmlns:a16="http://schemas.microsoft.com/office/drawing/2014/main" id="{CA8931B4-D4B5-E0CD-32BB-AC6D28442C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81338" y="1068388"/>
            <a:ext cx="2981325" cy="225425"/>
          </a:xfrm>
        </p:spPr>
        <p:txBody>
          <a:bodyPr anchor="ctr">
            <a:noAutofit/>
          </a:bodyPr>
          <a:lstStyle>
            <a:lvl1pPr algn="ctr">
              <a:defRPr sz="1200"/>
            </a:lvl1pPr>
            <a:lvl2pPr algn="ctr">
              <a:defRPr sz="1200"/>
            </a:lvl2pPr>
            <a:lvl3pPr algn="ctr">
              <a:defRPr sz="1200"/>
            </a:lvl3pPr>
            <a:lvl4pPr algn="ctr">
              <a:defRPr sz="1200"/>
            </a:lvl4pPr>
            <a:lvl5pPr algn="ctr">
              <a:defRPr sz="1200"/>
            </a:lvl5pPr>
          </a:lstStyle>
          <a:p>
            <a:pPr lvl="0" algn="ctr"/>
            <a:r>
              <a:rPr lang="en-US" dirty="0"/>
              <a:t>Return to parent-slide containing images.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3626CFD-2963-C1FF-579E-726768F60547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Return to main slide Link 2">
            <a:extLst>
              <a:ext uri="{FF2B5EF4-FFF2-40B4-BE49-F238E27FC236}">
                <a16:creationId xmlns:a16="http://schemas.microsoft.com/office/drawing/2014/main" id="{162BB7A2-838E-4F41-55FD-C715383EE3E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81528" y="6354763"/>
            <a:ext cx="2980944" cy="228600"/>
          </a:xfrm>
        </p:spPr>
        <p:txBody>
          <a:bodyPr anchor="ctr">
            <a:noAutofit/>
          </a:bodyPr>
          <a:lstStyle>
            <a:lvl1pPr algn="ctr">
              <a:defRPr sz="1200"/>
            </a:lvl1pPr>
            <a:lvl2pPr algn="ctr">
              <a:defRPr sz="1200"/>
            </a:lvl2pPr>
            <a:lvl3pPr algn="ctr">
              <a:defRPr sz="1200"/>
            </a:lvl3pPr>
            <a:lvl4pPr algn="ctr">
              <a:defRPr sz="1200"/>
            </a:lvl4pPr>
            <a:lvl5pPr algn="ctr">
              <a:defRPr sz="12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Return to parent-slide containing images.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865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60">
          <p15:clr>
            <a:srgbClr val="FBAE40"/>
          </p15:clr>
        </p15:guide>
        <p15:guide id="3" pos="264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0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21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24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GH logo">
            <a:extLst>
              <a:ext uri="{FF2B5EF4-FFF2-40B4-BE49-F238E27FC236}">
                <a16:creationId xmlns:a16="http://schemas.microsoft.com/office/drawing/2014/main" id="{BF372B49-B6F5-4826-B4F8-2F8A4FFF889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06" y="283845"/>
            <a:ext cx="999514" cy="999514"/>
          </a:xfrm>
          <a:prstGeom prst="rect">
            <a:avLst/>
          </a:prstGeom>
        </p:spPr>
      </p:pic>
      <p:sp>
        <p:nvSpPr>
          <p:cNvPr id="3" name="MGH Tagline">
            <a:extLst>
              <a:ext uri="{FF2B5EF4-FFF2-40B4-BE49-F238E27FC236}">
                <a16:creationId xmlns:a16="http://schemas.microsoft.com/office/drawing/2014/main" id="{70E12349-CEA7-4006-B6E3-3E283BDBD258}"/>
              </a:ext>
            </a:extLst>
          </p:cNvPr>
          <p:cNvSpPr txBox="1"/>
          <p:nvPr userDrawn="1"/>
        </p:nvSpPr>
        <p:spPr>
          <a:xfrm>
            <a:off x="5060273" y="337349"/>
            <a:ext cx="3873993" cy="338554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spc="4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Because learning changes everything.</a:t>
            </a:r>
            <a:r>
              <a:rPr lang="en-US" sz="1050" spc="40" baseline="60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®</a:t>
            </a:r>
            <a:endParaRPr lang="en-US" sz="1600" spc="40" baseline="60000" dirty="0">
              <a:latin typeface="Arial" panose="020B0604020202020204" pitchFamily="34" charset="0"/>
            </a:endParaRPr>
          </a:p>
        </p:txBody>
      </p:sp>
      <p:sp>
        <p:nvSpPr>
          <p:cNvPr id="5" name="Long Copyright"/>
          <p:cNvSpPr>
            <a:spLocks noGrp="1"/>
          </p:cNvSpPr>
          <p:nvPr>
            <p:ph type="ftr" sz="quarter" idx="3"/>
          </p:nvPr>
        </p:nvSpPr>
        <p:spPr>
          <a:xfrm>
            <a:off x="0" y="6478439"/>
            <a:ext cx="9144000" cy="379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Add long copyright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32547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458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2880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960">
          <p15:clr>
            <a:srgbClr val="F26B43"/>
          </p15:clr>
        </p15:guide>
        <p15:guide id="11" orient="horz" pos="410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GH logo">
            <a:extLst>
              <a:ext uri="{FF2B5EF4-FFF2-40B4-BE49-F238E27FC236}">
                <a16:creationId xmlns:a16="http://schemas.microsoft.com/office/drawing/2014/main" id="{BF372B49-B6F5-4826-B4F8-2F8A4FFF88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06" y="283845"/>
            <a:ext cx="999514" cy="999514"/>
          </a:xfrm>
          <a:prstGeom prst="rect">
            <a:avLst/>
          </a:prstGeom>
        </p:spPr>
      </p:pic>
      <p:sp>
        <p:nvSpPr>
          <p:cNvPr id="3" name="MGH Tagline">
            <a:extLst>
              <a:ext uri="{FF2B5EF4-FFF2-40B4-BE49-F238E27FC236}">
                <a16:creationId xmlns:a16="http://schemas.microsoft.com/office/drawing/2014/main" id="{70E12349-CEA7-4006-B6E3-3E283BDBD258}"/>
              </a:ext>
            </a:extLst>
          </p:cNvPr>
          <p:cNvSpPr txBox="1"/>
          <p:nvPr userDrawn="1"/>
        </p:nvSpPr>
        <p:spPr>
          <a:xfrm>
            <a:off x="5060273" y="337349"/>
            <a:ext cx="3873993" cy="338554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Because learning changes everything.</a:t>
            </a:r>
            <a:r>
              <a:rPr kumimoji="0" lang="en-US" sz="1050" b="0" i="0" u="none" strike="noStrike" kern="1200" cap="none" spc="40" normalizeH="0" baseline="6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®</a:t>
            </a:r>
            <a:endParaRPr kumimoji="0" lang="en-US" sz="1600" b="0" i="0" u="none" strike="noStrike" kern="1200" cap="none" spc="40" normalizeH="0" baseline="6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Long Copyright"/>
          <p:cNvSpPr>
            <a:spLocks noGrp="1"/>
          </p:cNvSpPr>
          <p:nvPr>
            <p:ph type="ftr" sz="quarter" idx="3"/>
          </p:nvPr>
        </p:nvSpPr>
        <p:spPr>
          <a:xfrm>
            <a:off x="0" y="6478439"/>
            <a:ext cx="9144000" cy="379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>
                <a:solidFill>
                  <a:srgbClr val="000000"/>
                </a:solidFill>
              </a:rPr>
              <a:t>Add long copyright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32547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2864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9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2880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960">
          <p15:clr>
            <a:srgbClr val="F26B43"/>
          </p15:clr>
        </p15:guide>
        <p15:guide id="11" orient="horz" pos="4104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">
            <a:extLst>
              <a:ext uri="{FF2B5EF4-FFF2-40B4-BE49-F238E27FC236}">
                <a16:creationId xmlns:a16="http://schemas.microsoft.com/office/drawing/2014/main" id="{881C4C4E-EEEF-442A-AE3B-63C7E062F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6257"/>
            <a:ext cx="84582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4F2C87DD-ADFA-433D-B7C8-4E9E42BC9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1273877"/>
            <a:ext cx="8458200" cy="49443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22319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" name="Short Copyright">
            <a:extLst>
              <a:ext uri="{FF2B5EF4-FFF2-40B4-BE49-F238E27FC236}">
                <a16:creationId xmlns:a16="http://schemas.microsoft.com/office/drawing/2014/main" id="{36838A37-515E-4F5C-BF9F-CE51891A9C27}"/>
              </a:ext>
            </a:extLst>
          </p:cNvPr>
          <p:cNvSpPr txBox="1"/>
          <p:nvPr userDrawn="1"/>
        </p:nvSpPr>
        <p:spPr>
          <a:xfrm>
            <a:off x="215658" y="6664280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/>
                </a:solidFill>
                <a:latin typeface="Arial" panose="020B0604020202020204" pitchFamily="34" charset="0"/>
              </a:rPr>
              <a:t>© McGraw Hill LLC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C2E4AF62-4201-4F5D-966F-4A59CD13C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564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9" r:id="rId3"/>
    <p:sldLayoutId id="2147483695" r:id="rId4"/>
    <p:sldLayoutId id="2147483696" r:id="rId5"/>
    <p:sldLayoutId id="2147483697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1pPr>
      <a:lvl2pPr marL="344488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2pPr>
      <a:lvl3pPr marL="517525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192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 userDrawn="1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864" userDrawn="1">
          <p15:clr>
            <a:srgbClr val="F26B43"/>
          </p15:clr>
        </p15:guide>
        <p15:guide id="13" orient="horz" pos="360" userDrawn="1">
          <p15:clr>
            <a:srgbClr val="F26B43"/>
          </p15:clr>
        </p15:guide>
        <p15:guide id="14" orient="horz" pos="3936" userDrawn="1">
          <p15:clr>
            <a:srgbClr val="F26B43"/>
          </p15:clr>
        </p15:guide>
        <p15:guide id="15" pos="984" userDrawn="1">
          <p15:clr>
            <a:srgbClr val="F26B43"/>
          </p15:clr>
        </p15:guide>
        <p15:guide id="16" pos="5376" userDrawn="1">
          <p15:clr>
            <a:srgbClr val="F26B43"/>
          </p15:clr>
        </p15:guide>
        <p15:guide id="17" pos="264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">
            <a:extLst>
              <a:ext uri="{FF2B5EF4-FFF2-40B4-BE49-F238E27FC236}">
                <a16:creationId xmlns:a16="http://schemas.microsoft.com/office/drawing/2014/main" id="{881C4C4E-EEEF-442A-AE3B-63C7E062F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292608"/>
            <a:ext cx="84582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4F2C87DD-ADFA-433D-B7C8-4E9E42BC9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1273877"/>
            <a:ext cx="8458200" cy="49443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22319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" name="Short Copyright">
            <a:extLst>
              <a:ext uri="{FF2B5EF4-FFF2-40B4-BE49-F238E27FC236}">
                <a16:creationId xmlns:a16="http://schemas.microsoft.com/office/drawing/2014/main" id="{36838A37-515E-4F5C-BF9F-CE51891A9C27}"/>
              </a:ext>
            </a:extLst>
          </p:cNvPr>
          <p:cNvSpPr txBox="1"/>
          <p:nvPr userDrawn="1"/>
        </p:nvSpPr>
        <p:spPr>
          <a:xfrm>
            <a:off x="215658" y="6659518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/>
                </a:solidFill>
                <a:latin typeface="Arial" panose="020B0604020202020204" pitchFamily="34" charset="0"/>
              </a:rPr>
              <a:t>© McGraw Hill LLC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C2E4AF62-4201-4F5D-966F-4A59CD13C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26412" y="6676186"/>
            <a:ext cx="355840" cy="180170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302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26" r:id="rId2"/>
    <p:sldLayoutId id="2147483713" r:id="rId3"/>
    <p:sldLayoutId id="2147483714" r:id="rId4"/>
    <p:sldLayoutId id="2147483715" r:id="rId5"/>
    <p:sldLayoutId id="2147483716" r:id="rId6"/>
    <p:sldLayoutId id="2147483717" r:id="rId7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2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1pPr>
      <a:lvl2pPr marL="344488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2pPr>
      <a:lvl3pPr marL="694944" indent="-347472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192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84" userDrawn="1">
          <p15:clr>
            <a:srgbClr val="F26B43"/>
          </p15:clr>
        </p15:guide>
        <p15:guide id="10" orient="horz" pos="624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888" userDrawn="1">
          <p15:clr>
            <a:srgbClr val="F26B43"/>
          </p15:clr>
        </p15:guide>
        <p15:guide id="13" orient="horz" pos="360">
          <p15:clr>
            <a:srgbClr val="F26B43"/>
          </p15:clr>
        </p15:guide>
        <p15:guide id="14" orient="horz" pos="3936">
          <p15:clr>
            <a:srgbClr val="F26B43"/>
          </p15:clr>
        </p15:guide>
        <p15:guide id="15" pos="984">
          <p15:clr>
            <a:srgbClr val="F26B43"/>
          </p15:clr>
        </p15:guide>
        <p15:guide id="16" pos="5376">
          <p15:clr>
            <a:srgbClr val="F26B43"/>
          </p15:clr>
        </p15:guide>
        <p15:guide id="17" pos="264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495691"/>
            <a:ext cx="9144000" cy="3623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Add long copyright line here</a:t>
            </a:r>
          </a:p>
        </p:txBody>
      </p:sp>
      <p:sp>
        <p:nvSpPr>
          <p:cNvPr id="6" name="MGH Yellow Line">
            <a:extLst>
              <a:ext uri="{FF2B5EF4-FFF2-40B4-BE49-F238E27FC236}">
                <a16:creationId xmlns:a16="http://schemas.microsoft.com/office/drawing/2014/main" id="{F20163A4-4644-4B17-9C8A-EF42A992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32547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998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16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ctr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2112" userDrawn="1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 userDrawn="1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2160" userDrawn="1">
          <p15:clr>
            <a:srgbClr val="F26B43"/>
          </p15:clr>
        </p15:guide>
        <p15:guide id="13" pos="3648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495691"/>
            <a:ext cx="9144000" cy="3623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Add long copyright line here</a:t>
            </a:r>
          </a:p>
        </p:txBody>
      </p:sp>
      <p:sp>
        <p:nvSpPr>
          <p:cNvPr id="6" name="MGH Yellow Line">
            <a:extLst>
              <a:ext uri="{FF2B5EF4-FFF2-40B4-BE49-F238E27FC236}">
                <a16:creationId xmlns:a16="http://schemas.microsoft.com/office/drawing/2014/main" id="{F20163A4-4644-4B17-9C8A-EF42A992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32547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700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16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ctr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2112" userDrawn="1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 userDrawn="1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2160" userDrawn="1">
          <p15:clr>
            <a:srgbClr val="F26B43"/>
          </p15:clr>
        </p15:guide>
        <p15:guide id="13" pos="3648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">
            <a:extLst>
              <a:ext uri="{FF2B5EF4-FFF2-40B4-BE49-F238E27FC236}">
                <a16:creationId xmlns:a16="http://schemas.microsoft.com/office/drawing/2014/main" id="{BEB99B55-73FB-42B4-93ED-C5E818675C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1" y="1976546"/>
            <a:ext cx="648059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Slide Content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22319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Short Copyright">
            <a:extLst>
              <a:ext uri="{FF2B5EF4-FFF2-40B4-BE49-F238E27FC236}">
                <a16:creationId xmlns:a16="http://schemas.microsoft.com/office/drawing/2014/main" id="{6EEAB28B-89F8-278D-EEE6-8AEF2EAF1733}"/>
              </a:ext>
            </a:extLst>
          </p:cNvPr>
          <p:cNvSpPr txBox="1"/>
          <p:nvPr userDrawn="1"/>
        </p:nvSpPr>
        <p:spPr>
          <a:xfrm>
            <a:off x="215658" y="6664280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/>
                </a:solidFill>
                <a:latin typeface="Arial" panose="020B0604020202020204" pitchFamily="34" charset="0"/>
              </a:rPr>
              <a:t>© McGraw Hill LLC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C2E4AF62-4201-4F5D-966F-4A59CD13C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7202" y="6682314"/>
            <a:ext cx="342900" cy="143831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lang="en-US" sz="800" smtClean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6" name="MGH Shape">
            <a:extLst>
              <a:ext uri="{FF2B5EF4-FFF2-40B4-BE49-F238E27FC236}">
                <a16:creationId xmlns:a16="http://schemas.microsoft.com/office/drawing/2014/main" id="{B719ECBD-8119-4217-9D58-2638FA4365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622742" y="0"/>
            <a:ext cx="2521258" cy="6623843"/>
            <a:chOff x="3491346" y="0"/>
            <a:chExt cx="2508933" cy="6367263"/>
          </a:xfrm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FCAD01AC-30CD-4728-B0FD-543493B2CE55}"/>
                </a:ext>
              </a:extLst>
            </p:cNvPr>
            <p:cNvSpPr/>
            <p:nvPr/>
          </p:nvSpPr>
          <p:spPr>
            <a:xfrm rot="10800000">
              <a:off x="5468761" y="1352709"/>
              <a:ext cx="531517" cy="1821241"/>
            </a:xfrm>
            <a:custGeom>
              <a:avLst/>
              <a:gdLst>
                <a:gd name="connsiteX0" fmla="*/ 0 w 531517"/>
                <a:gd name="connsiteY0" fmla="*/ 1821241 h 1821241"/>
                <a:gd name="connsiteX1" fmla="*/ 0 w 531517"/>
                <a:gd name="connsiteY1" fmla="*/ 0 h 1821241"/>
                <a:gd name="connsiteX2" fmla="*/ 531517 w 531517"/>
                <a:gd name="connsiteY2" fmla="*/ 672400 h 1821241"/>
                <a:gd name="connsiteX3" fmla="*/ 0 w 531517"/>
                <a:gd name="connsiteY3" fmla="*/ 1821241 h 1821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1517" h="1821241">
                  <a:moveTo>
                    <a:pt x="0" y="1821241"/>
                  </a:moveTo>
                  <a:lnTo>
                    <a:pt x="0" y="0"/>
                  </a:lnTo>
                  <a:lnTo>
                    <a:pt x="531517" y="672400"/>
                  </a:lnTo>
                  <a:lnTo>
                    <a:pt x="0" y="1821241"/>
                  </a:lnTo>
                  <a:close/>
                </a:path>
              </a:pathLst>
            </a:custGeom>
            <a:solidFill>
              <a:srgbClr val="9F22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9A51DD71-B849-456F-A479-25728C0B26F4}"/>
                </a:ext>
              </a:extLst>
            </p:cNvPr>
            <p:cNvSpPr/>
            <p:nvPr/>
          </p:nvSpPr>
          <p:spPr>
            <a:xfrm rot="10800000">
              <a:off x="3491346" y="0"/>
              <a:ext cx="2508932" cy="2501550"/>
            </a:xfrm>
            <a:custGeom>
              <a:avLst/>
              <a:gdLst>
                <a:gd name="connsiteX0" fmla="*/ 2508932 w 2508932"/>
                <a:gd name="connsiteY0" fmla="*/ 2501550 h 2501550"/>
                <a:gd name="connsiteX1" fmla="*/ 0 w 2508932"/>
                <a:gd name="connsiteY1" fmla="*/ 2501550 h 2501550"/>
                <a:gd name="connsiteX2" fmla="*/ 0 w 2508932"/>
                <a:gd name="connsiteY2" fmla="*/ 1148841 h 2501550"/>
                <a:gd name="connsiteX3" fmla="*/ 531517 w 2508932"/>
                <a:gd name="connsiteY3" fmla="*/ 0 h 2501550"/>
                <a:gd name="connsiteX4" fmla="*/ 2508932 w 2508932"/>
                <a:gd name="connsiteY4" fmla="*/ 2501550 h 2501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8932" h="2501550">
                  <a:moveTo>
                    <a:pt x="2508932" y="2501550"/>
                  </a:moveTo>
                  <a:lnTo>
                    <a:pt x="0" y="2501550"/>
                  </a:lnTo>
                  <a:lnTo>
                    <a:pt x="0" y="1148841"/>
                  </a:lnTo>
                  <a:lnTo>
                    <a:pt x="531517" y="0"/>
                  </a:lnTo>
                  <a:lnTo>
                    <a:pt x="2508932" y="2501550"/>
                  </a:lnTo>
                  <a:close/>
                </a:path>
              </a:pathLst>
            </a:custGeom>
            <a:solidFill>
              <a:srgbClr val="E2DF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CE349BEA-4244-4589-91D3-1DECC6AB1E90}"/>
                </a:ext>
              </a:extLst>
            </p:cNvPr>
            <p:cNvSpPr/>
            <p:nvPr/>
          </p:nvSpPr>
          <p:spPr>
            <a:xfrm rot="10800000">
              <a:off x="3680272" y="1352707"/>
              <a:ext cx="2320007" cy="5014556"/>
            </a:xfrm>
            <a:custGeom>
              <a:avLst/>
              <a:gdLst>
                <a:gd name="connsiteX0" fmla="*/ 0 w 2320007"/>
                <a:gd name="connsiteY0" fmla="*/ 5014556 h 5014556"/>
                <a:gd name="connsiteX1" fmla="*/ 0 w 2320007"/>
                <a:gd name="connsiteY1" fmla="*/ 0 h 5014556"/>
                <a:gd name="connsiteX2" fmla="*/ 2320007 w 2320007"/>
                <a:gd name="connsiteY2" fmla="*/ 0 h 5014556"/>
                <a:gd name="connsiteX3" fmla="*/ 531518 w 2320007"/>
                <a:gd name="connsiteY3" fmla="*/ 3865713 h 5014556"/>
                <a:gd name="connsiteX4" fmla="*/ 1 w 2320007"/>
                <a:gd name="connsiteY4" fmla="*/ 3193313 h 5014556"/>
                <a:gd name="connsiteX5" fmla="*/ 1 w 2320007"/>
                <a:gd name="connsiteY5" fmla="*/ 5014554 h 5014556"/>
                <a:gd name="connsiteX6" fmla="*/ 0 w 2320007"/>
                <a:gd name="connsiteY6" fmla="*/ 5014556 h 5014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0007" h="5014556">
                  <a:moveTo>
                    <a:pt x="0" y="5014556"/>
                  </a:moveTo>
                  <a:lnTo>
                    <a:pt x="0" y="0"/>
                  </a:lnTo>
                  <a:lnTo>
                    <a:pt x="2320007" y="0"/>
                  </a:lnTo>
                  <a:lnTo>
                    <a:pt x="531518" y="3865713"/>
                  </a:lnTo>
                  <a:lnTo>
                    <a:pt x="1" y="3193313"/>
                  </a:lnTo>
                  <a:lnTo>
                    <a:pt x="1" y="5014554"/>
                  </a:lnTo>
                  <a:lnTo>
                    <a:pt x="0" y="50145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3" name="Title Placeholder">
            <a:extLst>
              <a:ext uri="{FF2B5EF4-FFF2-40B4-BE49-F238E27FC236}">
                <a16:creationId xmlns:a16="http://schemas.microsoft.com/office/drawing/2014/main" id="{34622483-C344-43F3-82BE-D7AE2DFFF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6257"/>
            <a:ext cx="6073803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690558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8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1pPr>
      <a:lvl2pPr marL="1588" indent="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517525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5544" userDrawn="1">
          <p15:clr>
            <a:srgbClr val="F26B43"/>
          </p15:clr>
        </p15:guide>
        <p15:guide id="6" pos="216">
          <p15:clr>
            <a:srgbClr val="F26B43"/>
          </p15:clr>
        </p15:guide>
        <p15:guide id="7" pos="4296" userDrawn="1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1248" userDrawn="1">
          <p15:clr>
            <a:srgbClr val="F26B43"/>
          </p15:clr>
        </p15:guide>
        <p15:guide id="11" orient="horz" pos="3984" userDrawn="1">
          <p15:clr>
            <a:srgbClr val="F26B43"/>
          </p15:clr>
        </p15:guide>
        <p15:guide id="12" orient="horz" pos="1656" userDrawn="1">
          <p15:clr>
            <a:srgbClr val="F26B43"/>
          </p15:clr>
        </p15:guide>
        <p15:guide id="13" pos="2980">
          <p15:clr>
            <a:srgbClr val="F26B43"/>
          </p15:clr>
        </p15:guide>
        <p15:guide id="14" orient="horz" pos="2260" userDrawn="1">
          <p15:clr>
            <a:srgbClr val="F26B43"/>
          </p15:clr>
        </p15:guide>
        <p15:guide id="15" pos="264" userDrawn="1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">
            <a:extLst>
              <a:ext uri="{FF2B5EF4-FFF2-40B4-BE49-F238E27FC236}">
                <a16:creationId xmlns:a16="http://schemas.microsoft.com/office/drawing/2014/main" id="{BEB99B55-73FB-42B4-93ED-C5E818675C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1" y="1976546"/>
            <a:ext cx="648059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Slide Content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22319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Short Copyright">
            <a:extLst>
              <a:ext uri="{FF2B5EF4-FFF2-40B4-BE49-F238E27FC236}">
                <a16:creationId xmlns:a16="http://schemas.microsoft.com/office/drawing/2014/main" id="{6EEAB28B-89F8-278D-EEE6-8AEF2EAF1733}"/>
              </a:ext>
            </a:extLst>
          </p:cNvPr>
          <p:cNvSpPr txBox="1"/>
          <p:nvPr userDrawn="1"/>
        </p:nvSpPr>
        <p:spPr>
          <a:xfrm>
            <a:off x="215658" y="6664280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/>
                </a:solidFill>
                <a:latin typeface="Arial" panose="020B0604020202020204" pitchFamily="34" charset="0"/>
              </a:rPr>
              <a:t>© McGraw Hill LLC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C2E4AF62-4201-4F5D-966F-4A59CD13C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7202" y="6682314"/>
            <a:ext cx="342900" cy="143831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lang="en-US" sz="800" smtClean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6" name="MGH Shape">
            <a:extLst>
              <a:ext uri="{FF2B5EF4-FFF2-40B4-BE49-F238E27FC236}">
                <a16:creationId xmlns:a16="http://schemas.microsoft.com/office/drawing/2014/main" id="{B719ECBD-8119-4217-9D58-2638FA4365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622742" y="0"/>
            <a:ext cx="2521258" cy="6623843"/>
            <a:chOff x="3491346" y="0"/>
            <a:chExt cx="2508933" cy="6367263"/>
          </a:xfrm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FCAD01AC-30CD-4728-B0FD-543493B2CE55}"/>
                </a:ext>
              </a:extLst>
            </p:cNvPr>
            <p:cNvSpPr/>
            <p:nvPr/>
          </p:nvSpPr>
          <p:spPr>
            <a:xfrm rot="10800000">
              <a:off x="5468761" y="1352709"/>
              <a:ext cx="531517" cy="1821241"/>
            </a:xfrm>
            <a:custGeom>
              <a:avLst/>
              <a:gdLst>
                <a:gd name="connsiteX0" fmla="*/ 0 w 531517"/>
                <a:gd name="connsiteY0" fmla="*/ 1821241 h 1821241"/>
                <a:gd name="connsiteX1" fmla="*/ 0 w 531517"/>
                <a:gd name="connsiteY1" fmla="*/ 0 h 1821241"/>
                <a:gd name="connsiteX2" fmla="*/ 531517 w 531517"/>
                <a:gd name="connsiteY2" fmla="*/ 672400 h 1821241"/>
                <a:gd name="connsiteX3" fmla="*/ 0 w 531517"/>
                <a:gd name="connsiteY3" fmla="*/ 1821241 h 1821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1517" h="1821241">
                  <a:moveTo>
                    <a:pt x="0" y="1821241"/>
                  </a:moveTo>
                  <a:lnTo>
                    <a:pt x="0" y="0"/>
                  </a:lnTo>
                  <a:lnTo>
                    <a:pt x="531517" y="672400"/>
                  </a:lnTo>
                  <a:lnTo>
                    <a:pt x="0" y="1821241"/>
                  </a:lnTo>
                  <a:close/>
                </a:path>
              </a:pathLst>
            </a:custGeom>
            <a:solidFill>
              <a:srgbClr val="9F22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9A51DD71-B849-456F-A479-25728C0B26F4}"/>
                </a:ext>
              </a:extLst>
            </p:cNvPr>
            <p:cNvSpPr/>
            <p:nvPr/>
          </p:nvSpPr>
          <p:spPr>
            <a:xfrm rot="10800000">
              <a:off x="3491346" y="0"/>
              <a:ext cx="2508932" cy="2501550"/>
            </a:xfrm>
            <a:custGeom>
              <a:avLst/>
              <a:gdLst>
                <a:gd name="connsiteX0" fmla="*/ 2508932 w 2508932"/>
                <a:gd name="connsiteY0" fmla="*/ 2501550 h 2501550"/>
                <a:gd name="connsiteX1" fmla="*/ 0 w 2508932"/>
                <a:gd name="connsiteY1" fmla="*/ 2501550 h 2501550"/>
                <a:gd name="connsiteX2" fmla="*/ 0 w 2508932"/>
                <a:gd name="connsiteY2" fmla="*/ 1148841 h 2501550"/>
                <a:gd name="connsiteX3" fmla="*/ 531517 w 2508932"/>
                <a:gd name="connsiteY3" fmla="*/ 0 h 2501550"/>
                <a:gd name="connsiteX4" fmla="*/ 2508932 w 2508932"/>
                <a:gd name="connsiteY4" fmla="*/ 2501550 h 2501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8932" h="2501550">
                  <a:moveTo>
                    <a:pt x="2508932" y="2501550"/>
                  </a:moveTo>
                  <a:lnTo>
                    <a:pt x="0" y="2501550"/>
                  </a:lnTo>
                  <a:lnTo>
                    <a:pt x="0" y="1148841"/>
                  </a:lnTo>
                  <a:lnTo>
                    <a:pt x="531517" y="0"/>
                  </a:lnTo>
                  <a:lnTo>
                    <a:pt x="2508932" y="2501550"/>
                  </a:lnTo>
                  <a:close/>
                </a:path>
              </a:pathLst>
            </a:custGeom>
            <a:solidFill>
              <a:srgbClr val="E2DF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CE349BEA-4244-4589-91D3-1DECC6AB1E90}"/>
                </a:ext>
              </a:extLst>
            </p:cNvPr>
            <p:cNvSpPr/>
            <p:nvPr/>
          </p:nvSpPr>
          <p:spPr>
            <a:xfrm rot="10800000">
              <a:off x="3680272" y="1352707"/>
              <a:ext cx="2320007" cy="5014556"/>
            </a:xfrm>
            <a:custGeom>
              <a:avLst/>
              <a:gdLst>
                <a:gd name="connsiteX0" fmla="*/ 0 w 2320007"/>
                <a:gd name="connsiteY0" fmla="*/ 5014556 h 5014556"/>
                <a:gd name="connsiteX1" fmla="*/ 0 w 2320007"/>
                <a:gd name="connsiteY1" fmla="*/ 0 h 5014556"/>
                <a:gd name="connsiteX2" fmla="*/ 2320007 w 2320007"/>
                <a:gd name="connsiteY2" fmla="*/ 0 h 5014556"/>
                <a:gd name="connsiteX3" fmla="*/ 531518 w 2320007"/>
                <a:gd name="connsiteY3" fmla="*/ 3865713 h 5014556"/>
                <a:gd name="connsiteX4" fmla="*/ 1 w 2320007"/>
                <a:gd name="connsiteY4" fmla="*/ 3193313 h 5014556"/>
                <a:gd name="connsiteX5" fmla="*/ 1 w 2320007"/>
                <a:gd name="connsiteY5" fmla="*/ 5014554 h 5014556"/>
                <a:gd name="connsiteX6" fmla="*/ 0 w 2320007"/>
                <a:gd name="connsiteY6" fmla="*/ 5014556 h 5014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0007" h="5014556">
                  <a:moveTo>
                    <a:pt x="0" y="5014556"/>
                  </a:moveTo>
                  <a:lnTo>
                    <a:pt x="0" y="0"/>
                  </a:lnTo>
                  <a:lnTo>
                    <a:pt x="2320007" y="0"/>
                  </a:lnTo>
                  <a:lnTo>
                    <a:pt x="531518" y="3865713"/>
                  </a:lnTo>
                  <a:lnTo>
                    <a:pt x="1" y="3193313"/>
                  </a:lnTo>
                  <a:lnTo>
                    <a:pt x="1" y="5014554"/>
                  </a:lnTo>
                  <a:lnTo>
                    <a:pt x="0" y="5014556"/>
                  </a:lnTo>
                  <a:close/>
                </a:path>
              </a:pathLst>
            </a:custGeom>
            <a:solidFill>
              <a:srgbClr val="E51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3" name="Title Placeholder">
            <a:extLst>
              <a:ext uri="{FF2B5EF4-FFF2-40B4-BE49-F238E27FC236}">
                <a16:creationId xmlns:a16="http://schemas.microsoft.com/office/drawing/2014/main" id="{34622483-C344-43F3-82BE-D7AE2DFFF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6257"/>
            <a:ext cx="6073803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968817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1pPr>
      <a:lvl2pPr marL="1588" indent="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517525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5544" userDrawn="1">
          <p15:clr>
            <a:srgbClr val="F26B43"/>
          </p15:clr>
        </p15:guide>
        <p15:guide id="6" pos="216">
          <p15:clr>
            <a:srgbClr val="F26B43"/>
          </p15:clr>
        </p15:guide>
        <p15:guide id="7" pos="4296" userDrawn="1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1248" userDrawn="1">
          <p15:clr>
            <a:srgbClr val="F26B43"/>
          </p15:clr>
        </p15:guide>
        <p15:guide id="11" orient="horz" pos="3984" userDrawn="1">
          <p15:clr>
            <a:srgbClr val="F26B43"/>
          </p15:clr>
        </p15:guide>
        <p15:guide id="12" orient="horz" pos="1656" userDrawn="1">
          <p15:clr>
            <a:srgbClr val="F26B43"/>
          </p15:clr>
        </p15:guide>
        <p15:guide id="13" pos="2980">
          <p15:clr>
            <a:srgbClr val="F26B43"/>
          </p15:clr>
        </p15:guide>
        <p15:guide id="14" orient="horz" pos="2260" userDrawn="1">
          <p15:clr>
            <a:srgbClr val="F26B43"/>
          </p15:clr>
        </p15:guide>
        <p15:guide id="15" pos="264" userDrawn="1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">
            <a:extLst>
              <a:ext uri="{FF2B5EF4-FFF2-40B4-BE49-F238E27FC236}">
                <a16:creationId xmlns:a16="http://schemas.microsoft.com/office/drawing/2014/main" id="{881C4C4E-EEEF-442A-AE3B-63C7E062F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6257"/>
            <a:ext cx="84582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4F2C87DD-ADFA-433D-B7C8-4E9E42BC9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1371599"/>
            <a:ext cx="8458200" cy="4876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22319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Short Copyright">
            <a:extLst>
              <a:ext uri="{FF2B5EF4-FFF2-40B4-BE49-F238E27FC236}">
                <a16:creationId xmlns:a16="http://schemas.microsoft.com/office/drawing/2014/main" id="{35F4AB37-B86D-2722-F85E-8A9C9ECEF0B6}"/>
              </a:ext>
            </a:extLst>
          </p:cNvPr>
          <p:cNvSpPr txBox="1"/>
          <p:nvPr userDrawn="1"/>
        </p:nvSpPr>
        <p:spPr>
          <a:xfrm>
            <a:off x="215658" y="6664280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/>
                </a:solidFill>
                <a:latin typeface="Arial" panose="020B0604020202020204" pitchFamily="34" charset="0"/>
              </a:rPr>
              <a:t>© McGraw Hill LLC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C2E4AF62-4201-4F5D-966F-4A59CD13C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093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1pPr>
      <a:lvl2pPr marL="344488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2pPr>
      <a:lvl3pPr marL="517525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192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864">
          <p15:clr>
            <a:srgbClr val="F26B43"/>
          </p15:clr>
        </p15:guide>
        <p15:guide id="13" orient="horz" pos="360">
          <p15:clr>
            <a:srgbClr val="F26B43"/>
          </p15:clr>
        </p15:guide>
        <p15:guide id="14" orient="horz" pos="3936">
          <p15:clr>
            <a:srgbClr val="F26B43"/>
          </p15:clr>
        </p15:guide>
        <p15:guide id="15" pos="984">
          <p15:clr>
            <a:srgbClr val="F26B43"/>
          </p15:clr>
        </p15:guide>
        <p15:guide id="16" pos="5376">
          <p15:clr>
            <a:srgbClr val="F26B43"/>
          </p15:clr>
        </p15:guide>
        <p15:guide id="17" pos="264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">
            <a:extLst>
              <a:ext uri="{FF2B5EF4-FFF2-40B4-BE49-F238E27FC236}">
                <a16:creationId xmlns:a16="http://schemas.microsoft.com/office/drawing/2014/main" id="{881C4C4E-EEEF-442A-AE3B-63C7E062F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6257"/>
            <a:ext cx="84582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4F2C87DD-ADFA-433D-B7C8-4E9E42BC9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1371599"/>
            <a:ext cx="8458200" cy="4876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22319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Short Copyright">
            <a:extLst>
              <a:ext uri="{FF2B5EF4-FFF2-40B4-BE49-F238E27FC236}">
                <a16:creationId xmlns:a16="http://schemas.microsoft.com/office/drawing/2014/main" id="{35F4AB37-B86D-2722-F85E-8A9C9ECEF0B6}"/>
              </a:ext>
            </a:extLst>
          </p:cNvPr>
          <p:cNvSpPr txBox="1"/>
          <p:nvPr userDrawn="1"/>
        </p:nvSpPr>
        <p:spPr>
          <a:xfrm>
            <a:off x="215658" y="6664280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/>
                </a:solidFill>
                <a:latin typeface="Arial" panose="020B0604020202020204" pitchFamily="34" charset="0"/>
              </a:rPr>
              <a:t>© McGraw Hill LLC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C2E4AF62-4201-4F5D-966F-4A59CD13C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615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1pPr>
      <a:lvl2pPr marL="344488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2pPr>
      <a:lvl3pPr marL="694944" indent="-347472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192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864">
          <p15:clr>
            <a:srgbClr val="F26B43"/>
          </p15:clr>
        </p15:guide>
        <p15:guide id="13" orient="horz" pos="360">
          <p15:clr>
            <a:srgbClr val="F26B43"/>
          </p15:clr>
        </p15:guide>
        <p15:guide id="14" orient="horz" pos="3936">
          <p15:clr>
            <a:srgbClr val="F26B43"/>
          </p15:clr>
        </p15:guide>
        <p15:guide id="15" pos="984">
          <p15:clr>
            <a:srgbClr val="F26B43"/>
          </p15:clr>
        </p15:guide>
        <p15:guide id="16" pos="5376">
          <p15:clr>
            <a:srgbClr val="F26B43"/>
          </p15:clr>
        </p15:guide>
        <p15:guide id="17" pos="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279CE-16E6-045C-72B0-908B774B35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Chapter 4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A63EFF-5C2B-A876-E991-28B32C0B18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States of Consciousness</a:t>
            </a:r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F6C3D5-F4BC-9D11-3B1F-7270A88EA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spcBef>
                <a:spcPct val="20000"/>
              </a:spcBef>
              <a:defRPr/>
            </a:pPr>
            <a:r>
              <a:rPr lang="en-US" dirty="0">
                <a:solidFill>
                  <a:srgbClr val="000000"/>
                </a:solidFill>
              </a:rPr>
              <a:t>© McGraw Hill LLC. All rights reserved. No reproduction or distribution without the prior written consent of McGraw Hill LLC.</a:t>
            </a:r>
          </a:p>
        </p:txBody>
      </p:sp>
    </p:spTree>
    <p:extLst>
      <p:ext uri="{BB962C8B-B14F-4D97-AF65-F5344CB8AC3E}">
        <p14:creationId xmlns:p14="http://schemas.microsoft.com/office/powerpoint/2010/main" val="1288734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cs typeface="Arial" panose="020B0604020202020204" pitchFamily="34" charset="0"/>
              </a:rPr>
              <a:t>MODULE 12—Sleep and Dreams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What are the different states of consciousness?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What happens when we sleep, and what are the meaning and function of dreams?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What are the major sleep disorders, and how can they be treated?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771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cs typeface="Arial" panose="020B0604020202020204" pitchFamily="34" charset="0"/>
              </a:rPr>
              <a:t>Consciousness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Consciousness: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 awareness of the sensations, thoughts, and feelings being experienced at a given moment.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 </a:t>
            </a: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waking consciousness,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we are awake and aware.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All other states of consciousness are considered </a:t>
            </a: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altered states of consciousness.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Sleeping and dreaming occur naturally.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Drug use and hypnosis are methods of deliberately altering one’s state of consciousness.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871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cs typeface="Arial" panose="020B0604020202020204" pitchFamily="34" charset="0"/>
              </a:rPr>
              <a:t>The Stages of Sleep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458200" cy="518346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Stage 1 sleep: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 state of transition between wakefulness and sleep.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Characterized by relatively rapid, low-amplitude brain waves.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Stage 2 sleep: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 sleep deeper than that of stage 1.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Characterized by a slower, more regular wave pattern.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2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Includes momentary interruptions of “sleep spindles.”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Stage 3 sleep: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 deepest stage of sleep, during which we are least responsive to outside stimulation.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778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72280-9B98-A405-48D9-10F9AECE1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12 FIGURE 2</a:t>
            </a:r>
          </a:p>
        </p:txBody>
      </p:sp>
      <p:pic>
        <p:nvPicPr>
          <p:cNvPr id="9" name="Picture 8" descr="A chart comparing wakefulness with the EEG patterns of 5 stages of sleep.">
            <a:extLst>
              <a:ext uri="{FF2B5EF4-FFF2-40B4-BE49-F238E27FC236}">
                <a16:creationId xmlns:a16="http://schemas.microsoft.com/office/drawing/2014/main" id="{1EBD8E16-AAF6-8F1E-C49C-0851C6014E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225" y="1314106"/>
            <a:ext cx="7263623" cy="326945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0744B5-1733-D26A-8AA8-CEC6ED16F5B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4809508"/>
            <a:ext cx="8458200" cy="821377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Brain-wave patterns (measured by an E</a:t>
            </a:r>
            <a:r>
              <a:rPr kumimoji="0" lang="en-US" sz="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</a:t>
            </a:r>
            <a:r>
              <a:rPr kumimoji="0" lang="en-US" sz="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 apparatus) vary significantly during the different stages of sleep. As sleep moves from stage 1 through stage 3, brain waves become slower. During R</a:t>
            </a:r>
            <a:r>
              <a:rPr kumimoji="0" lang="en-US" sz="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</a:t>
            </a:r>
            <a:r>
              <a:rPr kumimoji="0" lang="en-US" sz="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 sleep, however, the fast wave patterns are similar to relaxed wakefulness.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2560E6-B3CD-3F89-F6E9-7CCEE3A25E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74136" y="5852639"/>
            <a:ext cx="2404872" cy="192024"/>
          </a:xfrm>
        </p:spPr>
        <p:txBody>
          <a:bodyPr/>
          <a:lstStyle/>
          <a:p>
            <a:r>
              <a:rPr lang="en-US" dirty="0">
                <a:hlinkClick r:id="" action="ppaction://noaction"/>
              </a:rPr>
              <a:t>Access the text alternative for slide images.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448E4-9F39-A2DB-C1F1-72C706E8406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89412" y="6676185"/>
            <a:ext cx="7151083" cy="180170"/>
          </a:xfrm>
        </p:spPr>
        <p:txBody>
          <a:bodyPr tIns="18288" anchor="t"/>
          <a:lstStyle/>
          <a:p>
            <a:r>
              <a:rPr lang="en-US" dirty="0"/>
              <a:t>Sources: Hobson, 2007 and </a:t>
            </a:r>
            <a:r>
              <a:rPr lang="en-US" dirty="0" err="1"/>
              <a:t>Jawabri</a:t>
            </a:r>
            <a:r>
              <a:rPr lang="en-US" dirty="0"/>
              <a:t> &amp; Raja, 2021.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05ED6D-F587-3FCF-FC4B-DA2FB1F22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717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>
                <a:cs typeface="Arial" panose="020B0604020202020204" pitchFamily="34" charset="0"/>
              </a:rPr>
              <a:t>R</a:t>
            </a:r>
            <a:r>
              <a:rPr lang="en-US" sz="100" dirty="0">
                <a:cs typeface="Arial" panose="020B0604020202020204" pitchFamily="34" charset="0"/>
              </a:rPr>
              <a:t> </a:t>
            </a:r>
            <a:r>
              <a:rPr lang="en-US" sz="3800" dirty="0">
                <a:cs typeface="Arial" panose="020B0604020202020204" pitchFamily="34" charset="0"/>
              </a:rPr>
              <a:t>E</a:t>
            </a:r>
            <a:r>
              <a:rPr lang="en-US" sz="100" dirty="0">
                <a:cs typeface="Arial" panose="020B0604020202020204" pitchFamily="34" charset="0"/>
              </a:rPr>
              <a:t> </a:t>
            </a:r>
            <a:r>
              <a:rPr lang="en-US" sz="3800" dirty="0">
                <a:cs typeface="Arial" panose="020B0604020202020204" pitchFamily="34" charset="0"/>
              </a:rPr>
              <a:t>M Sleep: The Paradox of Sleep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458200" cy="518346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Rapid eye movement, or R</a:t>
            </a:r>
            <a:r>
              <a:rPr kumimoji="0" lang="en-US" altLang="en-US" sz="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</a:t>
            </a:r>
            <a:r>
              <a:rPr kumimoji="0" lang="en-US" altLang="en-US" sz="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M, sleep: the period of sleep characterized by quick, back-and-forth eye movements.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Increased heart rate, blood pressure, and breathing rate.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2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Experience of dreaming is more likely.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</a:t>
            </a:r>
            <a:r>
              <a:rPr kumimoji="0" lang="en-US" altLang="en-US" sz="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</a:t>
            </a:r>
            <a:r>
              <a:rPr kumimoji="0" lang="en-US" altLang="en-US" sz="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 sleep may play a role in learning and memory.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Allows us to rethink and restore information and emotional experiences.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565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Why Do We Sleep, and How Much Sleep Is Necessary? </a:t>
            </a:r>
            <a:r>
              <a:rPr lang="en-US" sz="1600" dirty="0">
                <a:cs typeface="Arial" panose="020B0604020202020204" pitchFamily="34" charset="0"/>
              </a:rPr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458200" cy="518346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Sleep is a requirement for normal human functioning.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Today, scientists suggest four reasons why sleep is a requirement for life: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Conserve energy at night.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Restoration and replenishment for the brain and body.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Reverse learning: 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eliminating unnecessary information that accumulates throughout the day.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Assists physical growth and brain development in children.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019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Why Do We Sleep, and How Much Sleep Is Necessary? </a:t>
            </a:r>
            <a:r>
              <a:rPr lang="en-US" sz="1600" dirty="0">
                <a:cs typeface="Arial" panose="020B0604020202020204" pitchFamily="34" charset="0"/>
              </a:rPr>
              <a:t>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458200" cy="518346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Most people sleep between 7 and 8 hours per night.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Individuals vary widely, but for most, the more sleep they get, the greater their sense of well-being.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2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Sleep patterns differ between men and women.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Sleep deprivation experiments: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Weariness, irritability, difficulty concentrating, loss of creativity, even after only mild deprivation. 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There are typically no lasting effects, rebounding after a few days of regular sleep.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556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Psychoanalytic Explanations of Dreams </a:t>
            </a:r>
            <a:endParaRPr lang="en-US" sz="1600" dirty="0"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458200" cy="518346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Unconscious wish fulfillment theory: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Sigmund Freud’s theory that dreams represent unconscious wishes that dreamers desire to see fulfilled.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For Freud, the </a:t>
            </a: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manifest content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—what we remember and report—disguises the </a:t>
            </a: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latent content,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our actual underlying wishes.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846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Neuroscience Explanations of Dreams</a:t>
            </a:r>
            <a:endParaRPr lang="en-US" sz="1600" dirty="0"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458200" cy="518346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Activation-synthesis theory: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Hobson’s theory that the brain produces random electrical energy during R</a:t>
            </a:r>
            <a:r>
              <a:rPr kumimoji="0" lang="en-US" altLang="en-US" sz="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</a:t>
            </a:r>
            <a:r>
              <a:rPr kumimoji="0" lang="en-US" altLang="en-US" sz="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 sleep that stimulates memories stored in the brain.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635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Sleep Disturbances</a:t>
            </a:r>
            <a:endParaRPr lang="en-US" sz="1600" dirty="0"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458200" cy="518346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At one point or another, almost every person has difficulty sleeping—known as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insomnia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Unable to fall asleep easily; or frequent waking.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More common in women and older adults.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Research has also found racial disparities in insomnia.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Some people who </a:t>
            </a: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think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they have sleeping problems are actually mistaken.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Sleep apnea: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 person has difficulty breathing while sleeping.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Lack of oxygen triggers a waking response.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 infants, may play a role in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sudden infant death syndrome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or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</a:t>
            </a:r>
            <a:r>
              <a:rPr kumimoji="0" lang="en-US" sz="1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</a:t>
            </a:r>
            <a:r>
              <a:rPr kumimoji="0" lang="en-US" sz="1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</a:t>
            </a:r>
            <a:r>
              <a:rPr kumimoji="0" lang="en-US" sz="1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S, sometimes called sudden unexpected infant death (SUID).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1467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Sleep Disturbances: Slumbering Problems </a:t>
            </a:r>
            <a:r>
              <a:rPr lang="en-US" sz="1600" dirty="0">
                <a:cs typeface="Arial" panose="020B0604020202020204" pitchFamily="34" charset="0"/>
              </a:rPr>
              <a:t>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458200" cy="518346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Night terrors: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sudden awakenings from non-R</a:t>
            </a:r>
            <a:r>
              <a:rPr kumimoji="0" lang="en-US" sz="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</a:t>
            </a:r>
            <a:r>
              <a:rPr kumimoji="0" lang="en-US" sz="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 sleep accompanied by extreme fear, panic, and strong physiological arousal.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Narcolepsy: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uncontrollable sleeping for short periods while a person is awake.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Sleeptalking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and sleepwalking are usually harmless. 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Occur during stage 3 sleep.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More common in children.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538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16" y="304331"/>
            <a:ext cx="8413769" cy="678611"/>
          </a:xfrm>
        </p:spPr>
        <p:txBody>
          <a:bodyPr>
            <a:no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MODULE 14—Drug Use: The Highs and Lows of Consciousness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458200" cy="518346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What are the major classifications of drugs, and what are their effects?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364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16" y="304331"/>
            <a:ext cx="8413769" cy="678611"/>
          </a:xfrm>
        </p:spPr>
        <p:txBody>
          <a:bodyPr>
            <a:noAutofit/>
          </a:bodyPr>
          <a:lstStyle/>
          <a:p>
            <a:r>
              <a:rPr lang="en-US" dirty="0">
                <a:cs typeface="Arial" panose="020B0604020202020204" pitchFamily="34" charset="0"/>
              </a:rPr>
              <a:t>Drugs </a:t>
            </a:r>
            <a:r>
              <a:rPr lang="en-US" sz="1600" dirty="0">
                <a:cs typeface="Arial" panose="020B0604020202020204" pitchFamily="34" charset="0"/>
              </a:rPr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458200" cy="518346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Psychoactive drugs: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those that influence a person’s emotions, perceptions, and behavior.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Vary widely in their effects.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Affect the nervous system in very different ways.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275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3FB83-5CDA-8686-92DD-2E9A55A57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14 FIGURE 2</a:t>
            </a:r>
          </a:p>
        </p:txBody>
      </p:sp>
      <p:pic>
        <p:nvPicPr>
          <p:cNvPr id="8" name="Picture 7" descr="An illustration of neurotransmitters in the brain, labeled to show 5 different ways drugs affect the brain.">
            <a:extLst>
              <a:ext uri="{FF2B5EF4-FFF2-40B4-BE49-F238E27FC236}">
                <a16:creationId xmlns:a16="http://schemas.microsoft.com/office/drawing/2014/main" id="{06422849-C4D8-EE47-FD87-F7061036FB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478" y="1305618"/>
            <a:ext cx="6297045" cy="393042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8680D-4D99-9FC3-9264-3CE971BC104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5450777"/>
            <a:ext cx="8458200" cy="536108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Different drugs affect different parts of the nervous system and brain, and each drug functions in one of these specific ways.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B0E05C-1B54-D4E7-1952-4C38960A16D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>
                <a:hlinkClick r:id="" action="ppaction://noaction"/>
              </a:rPr>
              <a:t>Access the text alternative for slide images.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8AB101-70B2-CE2D-8267-EF71363496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6622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16" y="304331"/>
            <a:ext cx="8413769" cy="678611"/>
          </a:xfrm>
        </p:spPr>
        <p:txBody>
          <a:bodyPr>
            <a:noAutofit/>
          </a:bodyPr>
          <a:lstStyle/>
          <a:p>
            <a:r>
              <a:rPr lang="en-US" dirty="0">
                <a:cs typeface="Arial" panose="020B0604020202020204" pitchFamily="34" charset="0"/>
              </a:rPr>
              <a:t>Drugs </a:t>
            </a:r>
            <a:r>
              <a:rPr lang="en-US" sz="1600" dirty="0">
                <a:cs typeface="Arial" panose="020B0604020202020204" pitchFamily="34" charset="0"/>
              </a:rPr>
              <a:t>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052955" cy="518346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Addictive drugs: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those that produce a biological or psychological dependence in the user.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Tolerance: </a:t>
            </a:r>
            <a:r>
              <a:rPr lang="en-US" altLang="en-US" sz="2400" dirty="0">
                <a:solidFill>
                  <a:srgbClr val="000000"/>
                </a:solidFill>
                <a:latin typeface="Arial" panose="020B0604020202020204"/>
              </a:rPr>
              <a:t>Requiring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higher doses of drugs for the same effect. 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Withdrawal from them leads to a craving for the drug that, in some cases, may be nearly irresistible.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 </a:t>
            </a:r>
            <a:r>
              <a:rPr kumimoji="0" lang="en-US" alt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biological drug dependence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the body cannot function without it.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 </a:t>
            </a:r>
            <a:r>
              <a:rPr kumimoji="0" lang="en-US" alt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psychological drug dependence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people believe they need the drug to respond to daily stress.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Pleasure, escape, peer pressure, and genetics are among the factors that lead people to take drugs.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0126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16" y="304331"/>
            <a:ext cx="8413769" cy="678611"/>
          </a:xfrm>
        </p:spPr>
        <p:txBody>
          <a:bodyPr>
            <a:noAutofit/>
          </a:bodyPr>
          <a:lstStyle/>
          <a:p>
            <a:r>
              <a:rPr lang="en-US" dirty="0">
                <a:cs typeface="Arial" panose="020B0604020202020204" pitchFamily="34" charset="0"/>
              </a:rPr>
              <a:t>Stimulants: Drug Highs</a:t>
            </a:r>
            <a:endParaRPr lang="en-US" sz="1600" dirty="0"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435985" cy="518346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Stimulants: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drugs that have an arousal effect on the central nervous system.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Cause a rise in heart rate, blood pressure, and muscular tension.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Caffeine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produces several reactions, and individuals can build up a biological dependence.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Nicotine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is found in cigarettes, and smokers develop a dependence.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2023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27EE7-8E59-18D6-5A67-CB9ACEF80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14 FIGURE 3</a:t>
            </a:r>
          </a:p>
        </p:txBody>
      </p:sp>
      <p:pic>
        <p:nvPicPr>
          <p:cNvPr id="7" name="Picture 6" descr="A horizontal bar chart shows quantity of caffeine (in ounce per milligram) increasing from herbal tea to Starbuck's coffee, blend roast.">
            <a:extLst>
              <a:ext uri="{FF2B5EF4-FFF2-40B4-BE49-F238E27FC236}">
                <a16:creationId xmlns:a16="http://schemas.microsoft.com/office/drawing/2014/main" id="{25E6A344-FEE4-DA83-FBCE-316CF83AF9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862" y="1166627"/>
            <a:ext cx="4996277" cy="430536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6C163-96AE-0BEA-8162-F184292E186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5581402"/>
            <a:ext cx="8458200" cy="417616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This chart shows the range of caffeine found in common foods, drinks, and legal drugs.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B40AB6-BE6A-8100-325D-8934DBF4757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74136" y="6078266"/>
            <a:ext cx="2404872" cy="192024"/>
          </a:xfrm>
        </p:spPr>
        <p:txBody>
          <a:bodyPr/>
          <a:lstStyle/>
          <a:p>
            <a:r>
              <a:rPr lang="en-US" dirty="0">
                <a:hlinkClick r:id="" action="ppaction://noaction"/>
              </a:rPr>
              <a:t>Access the text alternative for slide images.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E39729B-2D1C-3E50-2735-6410A284C00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Source: Center for Science in the Public Interest, n.d.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58820-9335-D17D-9698-7A84076031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2561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16" y="304331"/>
            <a:ext cx="8413769" cy="678611"/>
          </a:xfrm>
        </p:spPr>
        <p:txBody>
          <a:bodyPr>
            <a:noAutofit/>
          </a:bodyPr>
          <a:lstStyle/>
          <a:p>
            <a:r>
              <a:rPr lang="en-US" dirty="0">
                <a:cs typeface="Arial" panose="020B0604020202020204" pitchFamily="34" charset="0"/>
              </a:rPr>
              <a:t>Amphetamines</a:t>
            </a:r>
            <a:endParaRPr lang="en-US" sz="1600" dirty="0"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480466" cy="518346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Amphetamines,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such as those popularly known as </a:t>
            </a: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speed,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have several effects.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Methamphetamine,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or “meth,” is a white, crystalline drug that produces a strong, lingering high.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2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Long-term use can lead to brain damage.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Adderall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was developed to help those who suffer from A</a:t>
            </a:r>
            <a:r>
              <a:rPr kumimoji="0" lang="en-US" altLang="en-US" sz="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</a:t>
            </a:r>
            <a:r>
              <a:rPr kumimoji="0" lang="en-US" altLang="en-US" sz="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</a:t>
            </a:r>
            <a:r>
              <a:rPr kumimoji="0" lang="en-US" altLang="en-US" sz="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D, but it is often abused.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Bath salts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are an amphetamine-like stimulant that can produce euphoria but also paranoia and agitation.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9607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16" y="304331"/>
            <a:ext cx="8413769" cy="678611"/>
          </a:xfrm>
        </p:spPr>
        <p:txBody>
          <a:bodyPr>
            <a:noAutofit/>
          </a:bodyPr>
          <a:lstStyle/>
          <a:p>
            <a:r>
              <a:rPr lang="en-US" dirty="0">
                <a:cs typeface="Arial" panose="020B0604020202020204" pitchFamily="34" charset="0"/>
              </a:rPr>
              <a:t>Cocaine</a:t>
            </a:r>
            <a:endParaRPr lang="en-US" sz="1600" dirty="0"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480466" cy="518346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 stimulant </a:t>
            </a: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cocaine,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and its derivative </a:t>
            </a: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crack,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is rapidly absorbed into the body and takes effect almost immediately.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Acts on the neurotransmitter dopamine.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Can rewire the brain and create psychological and physical addiction.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Over time, users deteriorate mentally and physically.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Ultimately, overdose can lead to death.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7019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16" y="304331"/>
            <a:ext cx="8413769" cy="678611"/>
          </a:xfrm>
        </p:spPr>
        <p:txBody>
          <a:bodyPr>
            <a:noAutofit/>
          </a:bodyPr>
          <a:lstStyle/>
          <a:p>
            <a:r>
              <a:rPr lang="en-US" dirty="0">
                <a:cs typeface="Arial" panose="020B0604020202020204" pitchFamily="34" charset="0"/>
              </a:rPr>
              <a:t>Depressants: Drug Lows</a:t>
            </a:r>
            <a:endParaRPr lang="en-US" sz="1600" dirty="0"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480466" cy="518346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Depressants: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drugs that slow down the nervous system.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Small doses result in at least temporary feelings of </a:t>
            </a: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intoxication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—drunkenness—along with euphoria.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With large doses, speech becomes slurred, motion becomes difficult, and users may lose consciousness.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667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16" y="304331"/>
            <a:ext cx="8413769" cy="678611"/>
          </a:xfrm>
        </p:spPr>
        <p:txBody>
          <a:bodyPr>
            <a:noAutofit/>
          </a:bodyPr>
          <a:lstStyle/>
          <a:p>
            <a:r>
              <a:rPr lang="en-US" dirty="0">
                <a:cs typeface="Arial" panose="020B0604020202020204" pitchFamily="34" charset="0"/>
              </a:rPr>
              <a:t>Alcohol </a:t>
            </a:r>
            <a:r>
              <a:rPr lang="en-US" sz="1600" dirty="0">
                <a:cs typeface="Arial" panose="020B0604020202020204" pitchFamily="34" charset="0"/>
              </a:rPr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480466" cy="518346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 most common depressant is alcohol, used by more people than any other drug.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One trend is the high frequency of </a:t>
            </a: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binge drinking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Five or more drinks in one sitting for men.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3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Four or more drinks in one sitting for women.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Women are typically lighter drinkers than men; and there are cultural and ethnic differences in alcohol consumption.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7211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16" y="304331"/>
            <a:ext cx="8413769" cy="678611"/>
          </a:xfrm>
        </p:spPr>
        <p:txBody>
          <a:bodyPr>
            <a:noAutofit/>
          </a:bodyPr>
          <a:lstStyle/>
          <a:p>
            <a:r>
              <a:rPr lang="en-US" dirty="0">
                <a:cs typeface="Arial" panose="020B0604020202020204" pitchFamily="34" charset="0"/>
              </a:rPr>
              <a:t>Barbiturates</a:t>
            </a:r>
            <a:endParaRPr lang="en-US" sz="1600" dirty="0"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480466" cy="518346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Barbiturates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are a form of central nervous system depressant.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They produce a sense of relaxation and are frequently prescribed by physicians.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At larger doses, they produce altered thinking, faulty judgment, and sluggishness.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When combined with alcohol, they can be deadly.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3719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16" y="304331"/>
            <a:ext cx="8413769" cy="678611"/>
          </a:xfrm>
        </p:spPr>
        <p:txBody>
          <a:bodyPr>
            <a:no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Narcotics, Opiates, and Opioids: Relieving Pain and Anxiety</a:t>
            </a:r>
            <a:r>
              <a:rPr lang="en-US" dirty="0">
                <a:cs typeface="Arial" panose="020B0604020202020204" pitchFamily="34" charset="0"/>
              </a:rPr>
              <a:t> </a:t>
            </a:r>
            <a:r>
              <a:rPr lang="en-US" sz="1600" dirty="0">
                <a:cs typeface="Arial" panose="020B0604020202020204" pitchFamily="34" charset="0"/>
              </a:rPr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480466" cy="518346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Narcotics: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drugs that increase relaxation and relieve pain and anxiety.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Two of the most powerful are </a:t>
            </a:r>
            <a:r>
              <a:rPr kumimoji="0" lang="en-US" alt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morphine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and </a:t>
            </a:r>
            <a:r>
              <a:rPr kumimoji="0" lang="en-US" alt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heroin,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both derived from the poppy seed pod.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2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Heroin users usually inject the drug and experience a “rush” in some ways similar to orgasm.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Opiates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refer to narcotics derived from natural substances—morphine, heroin, and codeine.</a:t>
            </a:r>
          </a:p>
          <a:p>
            <a:pPr lvl="0">
              <a:spcBef>
                <a:spcPts val="1000"/>
              </a:spcBef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5036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16" y="304331"/>
            <a:ext cx="8413769" cy="678611"/>
          </a:xfrm>
        </p:spPr>
        <p:txBody>
          <a:bodyPr>
            <a:noAutofit/>
          </a:bodyPr>
          <a:lstStyle/>
          <a:p>
            <a:r>
              <a:rPr lang="en-US" sz="3800" dirty="0">
                <a:cs typeface="Arial" panose="020B0604020202020204" pitchFamily="34" charset="0"/>
              </a:rPr>
              <a:t>Hallucinogens: Psychedelic Drugs </a:t>
            </a:r>
            <a:r>
              <a:rPr lang="en-US" sz="1600" dirty="0">
                <a:cs typeface="Arial" panose="020B0604020202020204" pitchFamily="34" charset="0"/>
              </a:rPr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899" y="1276710"/>
            <a:ext cx="8539843" cy="518346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Hallucinogens: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drugs that are capable of producing alterations in perception, thoughts, and feelings.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Marijuana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is the most common hallucinogen in widespread use today.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Heavy use may have long-term negative effects; it can have effects on children exposed prenatally; and smoking it damages the lungs.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It has several medical uses and is increasingly being made legal both for medical uses and as a recreational drug.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622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B19CC-4C4B-B3A4-0304-902DA9DDF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16" y="304331"/>
            <a:ext cx="8413769" cy="678611"/>
          </a:xfrm>
        </p:spPr>
        <p:txBody>
          <a:bodyPr>
            <a:noAutofit/>
          </a:bodyPr>
          <a:lstStyle/>
          <a:p>
            <a:r>
              <a:rPr lang="en-US" sz="3800" dirty="0">
                <a:cs typeface="Arial" panose="020B0604020202020204" pitchFamily="34" charset="0"/>
              </a:rPr>
              <a:t>Hallucinogens: Psychedelic Drugs </a:t>
            </a:r>
            <a:r>
              <a:rPr lang="en-US" sz="1600" dirty="0">
                <a:cs typeface="Arial" panose="020B0604020202020204" pitchFamily="34" charset="0"/>
              </a:rPr>
              <a:t>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D374-1741-3E19-008C-81A284228B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899" y="1276710"/>
            <a:ext cx="8444841" cy="5325972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</a:t>
            </a:r>
            <a:r>
              <a:rPr kumimoji="0" lang="en-US" altLang="en-US" sz="1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</a:t>
            </a:r>
            <a:r>
              <a:rPr kumimoji="0" lang="en-US" altLang="en-US" sz="1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</a:t>
            </a:r>
            <a:r>
              <a:rPr kumimoji="0" lang="en-US" altLang="en-US" sz="1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(</a:t>
            </a: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Ecstasy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or </a:t>
            </a: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Molly)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produces feelings of increased energy, euphoria, and empathy; but may contribute to memory and intellectual problems.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</a:t>
            </a:r>
            <a:r>
              <a:rPr kumimoji="0" lang="en-US" altLang="en-US" sz="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</a:t>
            </a:r>
            <a:r>
              <a:rPr kumimoji="0" lang="en-US" altLang="en-US" sz="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 produces vivid hallucinations and is one of the most powerful mind-altering chemicals.</a:t>
            </a:r>
          </a:p>
          <a:p>
            <a:pPr marL="347472" marR="0" lvl="1" indent="-347472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Experiences can be terrifying.</a:t>
            </a:r>
          </a:p>
          <a:p>
            <a:pPr marL="347472" marR="0" lvl="1" indent="-347472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Flashbacks may occur long after use of the drug.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9D34-76CF-821D-337C-CA2BD6B0B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741336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s Master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21D45154-5908-4760-96C7-F0E2BCA85E9B}" vid="{E7BC6287-1E57-46F8-B46D-CC0ECE7CEE8E}"/>
    </a:ext>
  </a:extLst>
</a:theme>
</file>

<file path=ppt/theme/theme2.xml><?xml version="1.0" encoding="utf-8"?>
<a:theme xmlns:a="http://schemas.openxmlformats.org/drawingml/2006/main" name="1_Title Slides Master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21D45154-5908-4760-96C7-F0E2BCA85E9B}" vid="{E7BC6287-1E57-46F8-B46D-CC0ECE7CEE8E}"/>
    </a:ext>
  </a:extLst>
</a:theme>
</file>

<file path=ppt/theme/theme3.xml><?xml version="1.0" encoding="utf-8"?>
<a:theme xmlns:a="http://schemas.openxmlformats.org/drawingml/2006/main" name="MainContentSlideMaster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21D45154-5908-4760-96C7-F0E2BCA85E9B}" vid="{B9FDA032-B3B1-4FDF-8A44-9303BC60C76A}"/>
    </a:ext>
  </a:extLst>
</a:theme>
</file>

<file path=ppt/theme/theme4.xml><?xml version="1.0" encoding="utf-8"?>
<a:theme xmlns:a="http://schemas.openxmlformats.org/drawingml/2006/main" name="1_MainContentSlideMaster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21D45154-5908-4760-96C7-F0E2BCA85E9B}" vid="{B9FDA032-B3B1-4FDF-8A44-9303BC60C76A}"/>
    </a:ext>
  </a:extLst>
</a:theme>
</file>

<file path=ppt/theme/theme5.xml><?xml version="1.0" encoding="utf-8"?>
<a:theme xmlns:a="http://schemas.openxmlformats.org/drawingml/2006/main" name="ClosingMaster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21D45154-5908-4760-96C7-F0E2BCA85E9B}" vid="{AD8FA8EE-38E3-45B4-B8A8-91E7376F22D2}"/>
    </a:ext>
  </a:extLst>
</a:theme>
</file>

<file path=ppt/theme/theme6.xml><?xml version="1.0" encoding="utf-8"?>
<a:theme xmlns:a="http://schemas.openxmlformats.org/drawingml/2006/main" name="1_ClosingMaster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21D45154-5908-4760-96C7-F0E2BCA85E9B}" vid="{AD8FA8EE-38E3-45B4-B8A8-91E7376F22D2}"/>
    </a:ext>
  </a:extLst>
</a:theme>
</file>

<file path=ppt/theme/theme7.xml><?xml version="1.0" encoding="utf-8"?>
<a:theme xmlns:a="http://schemas.openxmlformats.org/drawingml/2006/main" name="DividerSlideMaster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21D45154-5908-4760-96C7-F0E2BCA85E9B}" vid="{59A53402-BF8D-4356-9B02-35501F8B049D}"/>
    </a:ext>
  </a:extLst>
</a:theme>
</file>

<file path=ppt/theme/theme8.xml><?xml version="1.0" encoding="utf-8"?>
<a:theme xmlns:a="http://schemas.openxmlformats.org/drawingml/2006/main" name="1_DividerSlideMaster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21D45154-5908-4760-96C7-F0E2BCA85E9B}" vid="{59A53402-BF8D-4356-9B02-35501F8B049D}"/>
    </a:ext>
  </a:extLst>
</a:theme>
</file>

<file path=ppt/theme/theme9.xml><?xml version="1.0" encoding="utf-8"?>
<a:theme xmlns:a="http://schemas.openxmlformats.org/drawingml/2006/main" name="ImageDescriptionAppendixSlideMaster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21D45154-5908-4760-96C7-F0E2BCA85E9B}" vid="{002D0E3A-676D-4160-97AC-45FBF1A959AE}"/>
    </a:ext>
  </a:extLst>
</a:theme>
</file>

<file path=ppt/theme/theme10.xml><?xml version="1.0" encoding="utf-8"?>
<a:theme xmlns:a="http://schemas.openxmlformats.org/drawingml/2006/main" name="1_ImageDescriptionAppendixSlideMaster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21D45154-5908-4760-96C7-F0E2BCA85E9B}" vid="{002D0E3A-676D-4160-97AC-45FBF1A959AE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MHHE_Generic Accessible PPT Template_Editorial_v11_2020 (2)</Template>
  <TotalTime>1743</TotalTime>
  <Words>1603</Words>
  <Application>Microsoft Office PowerPoint</Application>
  <PresentationFormat>On-screen Show (4:3)</PresentationFormat>
  <Paragraphs>157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26</vt:i4>
      </vt:variant>
    </vt:vector>
  </HeadingPairs>
  <TitlesOfParts>
    <vt:vector size="38" baseType="lpstr">
      <vt:lpstr>Aptos</vt:lpstr>
      <vt:lpstr>Arial</vt:lpstr>
      <vt:lpstr>Title Slides Master</vt:lpstr>
      <vt:lpstr>1_Title Slides Master</vt:lpstr>
      <vt:lpstr>MainContentSlideMaster</vt:lpstr>
      <vt:lpstr>1_MainContentSlideMaster</vt:lpstr>
      <vt:lpstr>ClosingMaster</vt:lpstr>
      <vt:lpstr>1_ClosingMaster</vt:lpstr>
      <vt:lpstr>DividerSlideMaster</vt:lpstr>
      <vt:lpstr>1_DividerSlideMaster</vt:lpstr>
      <vt:lpstr>ImageDescriptionAppendixSlideMaster</vt:lpstr>
      <vt:lpstr>1_ImageDescriptionAppendixSlideMaster</vt:lpstr>
      <vt:lpstr>Chapter 4</vt:lpstr>
      <vt:lpstr>MODULE 12—Sleep and Dreams</vt:lpstr>
      <vt:lpstr>Consciousness</vt:lpstr>
      <vt:lpstr>The Stages of Sleep</vt:lpstr>
      <vt:lpstr>MODULE 12 FIGURE 2</vt:lpstr>
      <vt:lpstr>R E M Sleep: The Paradox of Sleep</vt:lpstr>
      <vt:lpstr>Why Do We Sleep, and How Much Sleep Is Necessary? 1</vt:lpstr>
      <vt:lpstr>Why Do We Sleep, and How Much Sleep Is Necessary? 2</vt:lpstr>
      <vt:lpstr>Psychoanalytic Explanations of Dreams </vt:lpstr>
      <vt:lpstr>Neuroscience Explanations of Dreams</vt:lpstr>
      <vt:lpstr>Sleep Disturbances</vt:lpstr>
      <vt:lpstr>Sleep Disturbances: Slumbering Problems 2</vt:lpstr>
      <vt:lpstr>MODULE 14—Drug Use: The Highs and Lows of Consciousness</vt:lpstr>
      <vt:lpstr>Drugs 1</vt:lpstr>
      <vt:lpstr>MODULE 14 FIGURE 2</vt:lpstr>
      <vt:lpstr>Drugs 2</vt:lpstr>
      <vt:lpstr>Stimulants: Drug Highs</vt:lpstr>
      <vt:lpstr>MODULE 14 FIGURE 3</vt:lpstr>
      <vt:lpstr>Amphetamines</vt:lpstr>
      <vt:lpstr>Cocaine</vt:lpstr>
      <vt:lpstr>Depressants: Drug Lows</vt:lpstr>
      <vt:lpstr>Alcohol 1</vt:lpstr>
      <vt:lpstr>Barbiturates</vt:lpstr>
      <vt:lpstr>Narcotics, Opiates, and Opioids: Relieving Pain and Anxiety 1</vt:lpstr>
      <vt:lpstr>Hallucinogens: Psychedelic Drugs 1</vt:lpstr>
      <vt:lpstr>Hallucinogens: Psychedelic Drugs 2</vt:lpstr>
    </vt:vector>
  </TitlesOfParts>
  <Company>McGraw Hill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4: States of Consciousness</dc:title>
  <dc:subject>Psychology</dc:subject>
  <dc:creator>Robert S. Feldman</dc:creator>
  <cp:keywords>PPT</cp:keywords>
  <cp:lastModifiedBy>Dr. John Oselenbalu Ekore</cp:lastModifiedBy>
  <cp:revision>484</cp:revision>
  <cp:lastPrinted>2024-04-13T07:52:46Z</cp:lastPrinted>
  <dcterms:created xsi:type="dcterms:W3CDTF">2023-04-04T06:35:07Z</dcterms:created>
  <dcterms:modified xsi:type="dcterms:W3CDTF">2026-08-08T08:57:13Z</dcterms:modified>
</cp:coreProperties>
</file>