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80" r:id="rId4"/>
    <p:sldId id="258" r:id="rId5"/>
    <p:sldId id="259" r:id="rId6"/>
    <p:sldId id="260" r:id="rId7"/>
    <p:sldId id="261" r:id="rId8"/>
    <p:sldId id="263" r:id="rId9"/>
    <p:sldId id="264" r:id="rId10"/>
    <p:sldId id="265" r:id="rId11"/>
    <p:sldId id="266" r:id="rId12"/>
    <p:sldId id="268" r:id="rId13"/>
    <p:sldId id="278" r:id="rId14"/>
    <p:sldId id="279" r:id="rId15"/>
    <p:sldId id="281"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geUQz8BO7NJhBQo9ZbtGMROFUSa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E62D"/>
    <a:srgbClr val="5638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77402D-C997-4E71-9745-CEE907F2EEBA}" v="2834" dt="2024-08-11T07:16:45.427"/>
    <p1510:client id="{B2B76FC1-E9AD-4E3D-BD69-A84B8ECCE614}" v="1" dt="2024-08-10T07:58:32.9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1234" y="67"/>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36"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0" Type="http://customschemas.google.com/relationships/presentationmetadata" Target="metadata"/><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rcin Mustafa" userId="24dafbf71ba78fc0" providerId="LiveId" clId="{338C85C9-5B26-4878-B7D1-613B3A002242}"/>
    <pc:docChg chg="modSld">
      <pc:chgData name="Burcin Mustafa" userId="24dafbf71ba78fc0" providerId="LiveId" clId="{338C85C9-5B26-4878-B7D1-613B3A002242}" dt="2023-07-06T09:29:53.021" v="27" actId="33524"/>
      <pc:docMkLst>
        <pc:docMk/>
      </pc:docMkLst>
      <pc:sldChg chg="modSp mod">
        <pc:chgData name="Burcin Mustafa" userId="24dafbf71ba78fc0" providerId="LiveId" clId="{338C85C9-5B26-4878-B7D1-613B3A002242}" dt="2023-07-06T09:27:33.359" v="24" actId="20577"/>
        <pc:sldMkLst>
          <pc:docMk/>
          <pc:sldMk cId="0" sldId="256"/>
        </pc:sldMkLst>
        <pc:spChg chg="mod">
          <ac:chgData name="Burcin Mustafa" userId="24dafbf71ba78fc0" providerId="LiveId" clId="{338C85C9-5B26-4878-B7D1-613B3A002242}" dt="2023-07-06T09:27:33.359" v="24" actId="20577"/>
          <ac:spMkLst>
            <pc:docMk/>
            <pc:sldMk cId="0" sldId="256"/>
            <ac:spMk id="239" creationId="{00000000-0000-0000-0000-000000000000}"/>
          </ac:spMkLst>
        </pc:spChg>
      </pc:sldChg>
      <pc:sldChg chg="modSp">
        <pc:chgData name="Burcin Mustafa" userId="24dafbf71ba78fc0" providerId="LiveId" clId="{338C85C9-5B26-4878-B7D1-613B3A002242}" dt="2023-07-06T09:27:48.233" v="25" actId="33524"/>
        <pc:sldMkLst>
          <pc:docMk/>
          <pc:sldMk cId="0" sldId="263"/>
        </pc:sldMkLst>
        <pc:spChg chg="mod">
          <ac:chgData name="Burcin Mustafa" userId="24dafbf71ba78fc0" providerId="LiveId" clId="{338C85C9-5B26-4878-B7D1-613B3A002242}" dt="2023-07-06T09:27:48.233" v="25" actId="33524"/>
          <ac:spMkLst>
            <pc:docMk/>
            <pc:sldMk cId="0" sldId="263"/>
            <ac:spMk id="296" creationId="{00000000-0000-0000-0000-000000000000}"/>
          </ac:spMkLst>
        </pc:spChg>
      </pc:sldChg>
      <pc:sldChg chg="modSp mod">
        <pc:chgData name="Burcin Mustafa" userId="24dafbf71ba78fc0" providerId="LiveId" clId="{338C85C9-5B26-4878-B7D1-613B3A002242}" dt="2023-07-06T09:28:59.628" v="26" actId="6549"/>
        <pc:sldMkLst>
          <pc:docMk/>
          <pc:sldMk cId="0" sldId="268"/>
        </pc:sldMkLst>
        <pc:spChg chg="mod">
          <ac:chgData name="Burcin Mustafa" userId="24dafbf71ba78fc0" providerId="LiveId" clId="{338C85C9-5B26-4878-B7D1-613B3A002242}" dt="2023-07-06T09:28:59.628" v="26" actId="6549"/>
          <ac:spMkLst>
            <pc:docMk/>
            <pc:sldMk cId="0" sldId="268"/>
            <ac:spMk id="331" creationId="{00000000-0000-0000-0000-000000000000}"/>
          </ac:spMkLst>
        </pc:spChg>
      </pc:sldChg>
      <pc:sldChg chg="modSp">
        <pc:chgData name="Burcin Mustafa" userId="24dafbf71ba78fc0" providerId="LiveId" clId="{338C85C9-5B26-4878-B7D1-613B3A002242}" dt="2023-07-06T09:29:53.021" v="27" actId="33524"/>
        <pc:sldMkLst>
          <pc:docMk/>
          <pc:sldMk cId="0" sldId="271"/>
        </pc:sldMkLst>
        <pc:spChg chg="mod">
          <ac:chgData name="Burcin Mustafa" userId="24dafbf71ba78fc0" providerId="LiveId" clId="{338C85C9-5B26-4878-B7D1-613B3A002242}" dt="2023-07-06T09:29:53.021" v="27" actId="33524"/>
          <ac:spMkLst>
            <pc:docMk/>
            <pc:sldMk cId="0" sldId="271"/>
            <ac:spMk id="353" creationId="{00000000-0000-0000-0000-000000000000}"/>
          </ac:spMkLst>
        </pc:spChg>
      </pc:sldChg>
    </pc:docChg>
  </pc:docChgLst>
  <pc:docChgLst>
    <pc:chgData name="Burcin Mustafa" userId="24dafbf71ba78fc0" providerId="LiveId" clId="{80562D19-1F20-47FB-8C5E-2C1DACB87A46}"/>
    <pc:docChg chg="undo custSel modSld">
      <pc:chgData name="Burcin Mustafa" userId="24dafbf71ba78fc0" providerId="LiveId" clId="{80562D19-1F20-47FB-8C5E-2C1DACB87A46}" dt="2023-06-22T18:28:26.626" v="84" actId="20577"/>
      <pc:docMkLst>
        <pc:docMk/>
      </pc:docMkLst>
      <pc:sldChg chg="setBg">
        <pc:chgData name="Burcin Mustafa" userId="24dafbf71ba78fc0" providerId="LiveId" clId="{80562D19-1F20-47FB-8C5E-2C1DACB87A46}" dt="2023-06-22T10:24:58.151" v="10"/>
        <pc:sldMkLst>
          <pc:docMk/>
          <pc:sldMk cId="0" sldId="256"/>
        </pc:sldMkLst>
      </pc:sldChg>
      <pc:sldChg chg="modSp mod">
        <pc:chgData name="Burcin Mustafa" userId="24dafbf71ba78fc0" providerId="LiveId" clId="{80562D19-1F20-47FB-8C5E-2C1DACB87A46}" dt="2023-06-22T10:24:47.072" v="0" actId="27636"/>
        <pc:sldMkLst>
          <pc:docMk/>
          <pc:sldMk cId="0" sldId="258"/>
        </pc:sldMkLst>
        <pc:spChg chg="mod">
          <ac:chgData name="Burcin Mustafa" userId="24dafbf71ba78fc0" providerId="LiveId" clId="{80562D19-1F20-47FB-8C5E-2C1DACB87A46}" dt="2023-06-22T10:24:47.072" v="0" actId="27636"/>
          <ac:spMkLst>
            <pc:docMk/>
            <pc:sldMk cId="0" sldId="258"/>
            <ac:spMk id="255" creationId="{00000000-0000-0000-0000-000000000000}"/>
          </ac:spMkLst>
        </pc:spChg>
      </pc:sldChg>
      <pc:sldChg chg="modSp mod">
        <pc:chgData name="Burcin Mustafa" userId="24dafbf71ba78fc0" providerId="LiveId" clId="{80562D19-1F20-47FB-8C5E-2C1DACB87A46}" dt="2023-06-22T10:27:53.066" v="28" actId="1076"/>
        <pc:sldMkLst>
          <pc:docMk/>
          <pc:sldMk cId="0" sldId="260"/>
        </pc:sldMkLst>
        <pc:spChg chg="mod">
          <ac:chgData name="Burcin Mustafa" userId="24dafbf71ba78fc0" providerId="LiveId" clId="{80562D19-1F20-47FB-8C5E-2C1DACB87A46}" dt="2023-06-22T10:26:38.121" v="19" actId="27636"/>
          <ac:spMkLst>
            <pc:docMk/>
            <pc:sldMk cId="0" sldId="260"/>
            <ac:spMk id="268" creationId="{00000000-0000-0000-0000-000000000000}"/>
          </ac:spMkLst>
        </pc:spChg>
        <pc:spChg chg="mod">
          <ac:chgData name="Burcin Mustafa" userId="24dafbf71ba78fc0" providerId="LiveId" clId="{80562D19-1F20-47FB-8C5E-2C1DACB87A46}" dt="2023-06-22T10:27:13.575" v="23" actId="255"/>
          <ac:spMkLst>
            <pc:docMk/>
            <pc:sldMk cId="0" sldId="260"/>
            <ac:spMk id="273" creationId="{00000000-0000-0000-0000-000000000000}"/>
          </ac:spMkLst>
        </pc:spChg>
        <pc:spChg chg="mod">
          <ac:chgData name="Burcin Mustafa" userId="24dafbf71ba78fc0" providerId="LiveId" clId="{80562D19-1F20-47FB-8C5E-2C1DACB87A46}" dt="2023-06-22T10:27:47.597" v="27" actId="14100"/>
          <ac:spMkLst>
            <pc:docMk/>
            <pc:sldMk cId="0" sldId="260"/>
            <ac:spMk id="275" creationId="{00000000-0000-0000-0000-000000000000}"/>
          </ac:spMkLst>
        </pc:spChg>
        <pc:spChg chg="mod">
          <ac:chgData name="Burcin Mustafa" userId="24dafbf71ba78fc0" providerId="LiveId" clId="{80562D19-1F20-47FB-8C5E-2C1DACB87A46}" dt="2023-06-22T10:27:35.136" v="25" actId="1076"/>
          <ac:spMkLst>
            <pc:docMk/>
            <pc:sldMk cId="0" sldId="260"/>
            <ac:spMk id="276" creationId="{00000000-0000-0000-0000-000000000000}"/>
          </ac:spMkLst>
        </pc:spChg>
        <pc:spChg chg="mod">
          <ac:chgData name="Burcin Mustafa" userId="24dafbf71ba78fc0" providerId="LiveId" clId="{80562D19-1F20-47FB-8C5E-2C1DACB87A46}" dt="2023-06-22T10:27:53.066" v="28" actId="1076"/>
          <ac:spMkLst>
            <pc:docMk/>
            <pc:sldMk cId="0" sldId="260"/>
            <ac:spMk id="277" creationId="{00000000-0000-0000-0000-000000000000}"/>
          </ac:spMkLst>
        </pc:spChg>
        <pc:grpChg chg="mod">
          <ac:chgData name="Burcin Mustafa" userId="24dafbf71ba78fc0" providerId="LiveId" clId="{80562D19-1F20-47FB-8C5E-2C1DACB87A46}" dt="2023-06-22T10:26:58.271" v="22" actId="14100"/>
          <ac:grpSpMkLst>
            <pc:docMk/>
            <pc:sldMk cId="0" sldId="260"/>
            <ac:grpSpMk id="271" creationId="{00000000-0000-0000-0000-000000000000}"/>
          </ac:grpSpMkLst>
        </pc:grpChg>
        <pc:grpChg chg="mod">
          <ac:chgData name="Burcin Mustafa" userId="24dafbf71ba78fc0" providerId="LiveId" clId="{80562D19-1F20-47FB-8C5E-2C1DACB87A46}" dt="2023-06-22T10:26:19.183" v="16" actId="1076"/>
          <ac:grpSpMkLst>
            <pc:docMk/>
            <pc:sldMk cId="0" sldId="260"/>
            <ac:grpSpMk id="274" creationId="{00000000-0000-0000-0000-000000000000}"/>
          </ac:grpSpMkLst>
        </pc:grpChg>
      </pc:sldChg>
      <pc:sldChg chg="modSp mod">
        <pc:chgData name="Burcin Mustafa" userId="24dafbf71ba78fc0" providerId="LiveId" clId="{80562D19-1F20-47FB-8C5E-2C1DACB87A46}" dt="2023-06-22T10:24:47.150" v="2" actId="27636"/>
        <pc:sldMkLst>
          <pc:docMk/>
          <pc:sldMk cId="0" sldId="263"/>
        </pc:sldMkLst>
        <pc:spChg chg="mod">
          <ac:chgData name="Burcin Mustafa" userId="24dafbf71ba78fc0" providerId="LiveId" clId="{80562D19-1F20-47FB-8C5E-2C1DACB87A46}" dt="2023-06-22T10:24:47.150" v="2" actId="27636"/>
          <ac:spMkLst>
            <pc:docMk/>
            <pc:sldMk cId="0" sldId="263"/>
            <ac:spMk id="296" creationId="{00000000-0000-0000-0000-000000000000}"/>
          </ac:spMkLst>
        </pc:spChg>
      </pc:sldChg>
      <pc:sldChg chg="modSp mod modAnim">
        <pc:chgData name="Burcin Mustafa" userId="24dafbf71ba78fc0" providerId="LiveId" clId="{80562D19-1F20-47FB-8C5E-2C1DACB87A46}" dt="2023-06-22T18:28:26.626" v="84" actId="20577"/>
        <pc:sldMkLst>
          <pc:docMk/>
          <pc:sldMk cId="0" sldId="264"/>
        </pc:sldMkLst>
        <pc:spChg chg="mod">
          <ac:chgData name="Burcin Mustafa" userId="24dafbf71ba78fc0" providerId="LiveId" clId="{80562D19-1F20-47FB-8C5E-2C1DACB87A46}" dt="2023-06-22T18:28:26.626" v="84" actId="20577"/>
          <ac:spMkLst>
            <pc:docMk/>
            <pc:sldMk cId="0" sldId="264"/>
            <ac:spMk id="303" creationId="{00000000-0000-0000-0000-000000000000}"/>
          </ac:spMkLst>
        </pc:spChg>
      </pc:sldChg>
      <pc:sldChg chg="modSp mod">
        <pc:chgData name="Burcin Mustafa" userId="24dafbf71ba78fc0" providerId="LiveId" clId="{80562D19-1F20-47FB-8C5E-2C1DACB87A46}" dt="2023-06-22T10:24:47.166" v="4" actId="27636"/>
        <pc:sldMkLst>
          <pc:docMk/>
          <pc:sldMk cId="0" sldId="265"/>
        </pc:sldMkLst>
        <pc:spChg chg="mod">
          <ac:chgData name="Burcin Mustafa" userId="24dafbf71ba78fc0" providerId="LiveId" clId="{80562D19-1F20-47FB-8C5E-2C1DACB87A46}" dt="2023-06-22T10:24:47.166" v="4" actId="27636"/>
          <ac:spMkLst>
            <pc:docMk/>
            <pc:sldMk cId="0" sldId="265"/>
            <ac:spMk id="310" creationId="{00000000-0000-0000-0000-000000000000}"/>
          </ac:spMkLst>
        </pc:spChg>
      </pc:sldChg>
      <pc:sldChg chg="modSp mod">
        <pc:chgData name="Burcin Mustafa" userId="24dafbf71ba78fc0" providerId="LiveId" clId="{80562D19-1F20-47FB-8C5E-2C1DACB87A46}" dt="2023-06-22T10:24:47.181" v="5" actId="27636"/>
        <pc:sldMkLst>
          <pc:docMk/>
          <pc:sldMk cId="0" sldId="266"/>
        </pc:sldMkLst>
        <pc:spChg chg="mod">
          <ac:chgData name="Burcin Mustafa" userId="24dafbf71ba78fc0" providerId="LiveId" clId="{80562D19-1F20-47FB-8C5E-2C1DACB87A46}" dt="2023-06-22T10:24:47.181" v="5" actId="27636"/>
          <ac:spMkLst>
            <pc:docMk/>
            <pc:sldMk cId="0" sldId="266"/>
            <ac:spMk id="317" creationId="{00000000-0000-0000-0000-000000000000}"/>
          </ac:spMkLst>
        </pc:spChg>
      </pc:sldChg>
      <pc:sldChg chg="modSp mod">
        <pc:chgData name="Burcin Mustafa" userId="24dafbf71ba78fc0" providerId="LiveId" clId="{80562D19-1F20-47FB-8C5E-2C1DACB87A46}" dt="2023-06-22T10:32:17.429" v="68" actId="255"/>
        <pc:sldMkLst>
          <pc:docMk/>
          <pc:sldMk cId="0" sldId="268"/>
        </pc:sldMkLst>
        <pc:spChg chg="mod">
          <ac:chgData name="Burcin Mustafa" userId="24dafbf71ba78fc0" providerId="LiveId" clId="{80562D19-1F20-47FB-8C5E-2C1DACB87A46}" dt="2023-06-22T10:32:17.429" v="68" actId="255"/>
          <ac:spMkLst>
            <pc:docMk/>
            <pc:sldMk cId="0" sldId="268"/>
            <ac:spMk id="331" creationId="{00000000-0000-0000-0000-000000000000}"/>
          </ac:spMkLst>
        </pc:spChg>
      </pc:sldChg>
      <pc:sldChg chg="modSp mod">
        <pc:chgData name="Burcin Mustafa" userId="24dafbf71ba78fc0" providerId="LiveId" clId="{80562D19-1F20-47FB-8C5E-2C1DACB87A46}" dt="2023-06-22T10:24:47.306" v="7" actId="27636"/>
        <pc:sldMkLst>
          <pc:docMk/>
          <pc:sldMk cId="0" sldId="271"/>
        </pc:sldMkLst>
        <pc:spChg chg="mod">
          <ac:chgData name="Burcin Mustafa" userId="24dafbf71ba78fc0" providerId="LiveId" clId="{80562D19-1F20-47FB-8C5E-2C1DACB87A46}" dt="2023-06-22T10:24:47.306" v="7" actId="27636"/>
          <ac:spMkLst>
            <pc:docMk/>
            <pc:sldMk cId="0" sldId="271"/>
            <ac:spMk id="353" creationId="{00000000-0000-0000-0000-000000000000}"/>
          </ac:spMkLst>
        </pc:spChg>
      </pc:sldChg>
      <pc:sldChg chg="modSp mod">
        <pc:chgData name="Burcin Mustafa" userId="24dafbf71ba78fc0" providerId="LiveId" clId="{80562D19-1F20-47FB-8C5E-2C1DACB87A46}" dt="2023-06-22T18:19:53.187" v="71" actId="27636"/>
        <pc:sldMkLst>
          <pc:docMk/>
          <pc:sldMk cId="0" sldId="275"/>
        </pc:sldMkLst>
        <pc:spChg chg="mod">
          <ac:chgData name="Burcin Mustafa" userId="24dafbf71ba78fc0" providerId="LiveId" clId="{80562D19-1F20-47FB-8C5E-2C1DACB87A46}" dt="2023-06-22T18:19:53.187" v="71" actId="27636"/>
          <ac:spMkLst>
            <pc:docMk/>
            <pc:sldMk cId="0" sldId="275"/>
            <ac:spMk id="381" creationId="{00000000-0000-0000-0000-000000000000}"/>
          </ac:spMkLst>
        </pc:spChg>
      </pc:sldChg>
    </pc:docChg>
  </pc:docChgLst>
  <pc:docChgLst>
    <pc:chgData name="Burcin Mustafa" userId="24dafbf71ba78fc0" providerId="LiveId" clId="{5677402D-C997-4E71-9745-CEE907F2EEBA}"/>
    <pc:docChg chg="undo custSel addSld delSld modSld modMainMaster">
      <pc:chgData name="Burcin Mustafa" userId="24dafbf71ba78fc0" providerId="LiveId" clId="{5677402D-C997-4E71-9745-CEE907F2EEBA}" dt="2024-08-11T07:16:45.427" v="4361" actId="20577"/>
      <pc:docMkLst>
        <pc:docMk/>
      </pc:docMkLst>
      <pc:sldChg chg="addSp delSp modSp mod">
        <pc:chgData name="Burcin Mustafa" userId="24dafbf71ba78fc0" providerId="LiveId" clId="{5677402D-C997-4E71-9745-CEE907F2EEBA}" dt="2024-08-10T08:15:22.166" v="122" actId="313"/>
        <pc:sldMkLst>
          <pc:docMk/>
          <pc:sldMk cId="0" sldId="256"/>
        </pc:sldMkLst>
        <pc:spChg chg="add del mod">
          <ac:chgData name="Burcin Mustafa" userId="24dafbf71ba78fc0" providerId="LiveId" clId="{5677402D-C997-4E71-9745-CEE907F2EEBA}" dt="2024-08-10T08:11:49.960" v="4" actId="478"/>
          <ac:spMkLst>
            <pc:docMk/>
            <pc:sldMk cId="0" sldId="256"/>
            <ac:spMk id="3" creationId="{36E20BF2-0C3E-7E47-68B8-F6BB169BED54}"/>
          </ac:spMkLst>
        </pc:spChg>
        <pc:spChg chg="add mod">
          <ac:chgData name="Burcin Mustafa" userId="24dafbf71ba78fc0" providerId="LiveId" clId="{5677402D-C997-4E71-9745-CEE907F2EEBA}" dt="2024-08-10T08:12:27.913" v="12"/>
          <ac:spMkLst>
            <pc:docMk/>
            <pc:sldMk cId="0" sldId="256"/>
            <ac:spMk id="4" creationId="{9893423B-B4F4-0B66-B9A1-0A5668749552}"/>
          </ac:spMkLst>
        </pc:spChg>
        <pc:spChg chg="add mod">
          <ac:chgData name="Burcin Mustafa" userId="24dafbf71ba78fc0" providerId="LiveId" clId="{5677402D-C997-4E71-9745-CEE907F2EEBA}" dt="2024-08-10T08:15:22.166" v="122" actId="313"/>
          <ac:spMkLst>
            <pc:docMk/>
            <pc:sldMk cId="0" sldId="256"/>
            <ac:spMk id="5" creationId="{709DB283-7FDB-FC52-83EA-AE8650A51FBD}"/>
          </ac:spMkLst>
        </pc:spChg>
        <pc:spChg chg="del">
          <ac:chgData name="Burcin Mustafa" userId="24dafbf71ba78fc0" providerId="LiveId" clId="{5677402D-C997-4E71-9745-CEE907F2EEBA}" dt="2024-08-10T08:11:42.942" v="1" actId="478"/>
          <ac:spMkLst>
            <pc:docMk/>
            <pc:sldMk cId="0" sldId="256"/>
            <ac:spMk id="239" creationId="{00000000-0000-0000-0000-000000000000}"/>
          </ac:spMkLst>
        </pc:spChg>
        <pc:picChg chg="add del mod">
          <ac:chgData name="Burcin Mustafa" userId="24dafbf71ba78fc0" providerId="LiveId" clId="{5677402D-C997-4E71-9745-CEE907F2EEBA}" dt="2024-08-10T08:11:55.382" v="5" actId="1076"/>
          <ac:picMkLst>
            <pc:docMk/>
            <pc:sldMk cId="0" sldId="256"/>
            <ac:picMk id="241" creationId="{00000000-0000-0000-0000-000000000000}"/>
          </ac:picMkLst>
        </pc:picChg>
      </pc:sldChg>
      <pc:sldChg chg="modSp mod">
        <pc:chgData name="Burcin Mustafa" userId="24dafbf71ba78fc0" providerId="LiveId" clId="{5677402D-C997-4E71-9745-CEE907F2EEBA}" dt="2024-08-10T16:00:18.969" v="3554" actId="2710"/>
        <pc:sldMkLst>
          <pc:docMk/>
          <pc:sldMk cId="0" sldId="257"/>
        </pc:sldMkLst>
        <pc:spChg chg="mod">
          <ac:chgData name="Burcin Mustafa" userId="24dafbf71ba78fc0" providerId="LiveId" clId="{5677402D-C997-4E71-9745-CEE907F2EEBA}" dt="2024-08-10T16:00:18.969" v="3554" actId="2710"/>
          <ac:spMkLst>
            <pc:docMk/>
            <pc:sldMk cId="0" sldId="257"/>
            <ac:spMk id="248" creationId="{00000000-0000-0000-0000-000000000000}"/>
          </ac:spMkLst>
        </pc:spChg>
      </pc:sldChg>
      <pc:sldChg chg="modSp mod modAnim">
        <pc:chgData name="Burcin Mustafa" userId="24dafbf71ba78fc0" providerId="LiveId" clId="{5677402D-C997-4E71-9745-CEE907F2EEBA}" dt="2024-08-11T07:14:11.565" v="4327" actId="5793"/>
        <pc:sldMkLst>
          <pc:docMk/>
          <pc:sldMk cId="0" sldId="258"/>
        </pc:sldMkLst>
        <pc:spChg chg="mod">
          <ac:chgData name="Burcin Mustafa" userId="24dafbf71ba78fc0" providerId="LiveId" clId="{5677402D-C997-4E71-9745-CEE907F2EEBA}" dt="2024-08-10T08:53:39.609" v="738" actId="20577"/>
          <ac:spMkLst>
            <pc:docMk/>
            <pc:sldMk cId="0" sldId="258"/>
            <ac:spMk id="254" creationId="{00000000-0000-0000-0000-000000000000}"/>
          </ac:spMkLst>
        </pc:spChg>
        <pc:spChg chg="mod">
          <ac:chgData name="Burcin Mustafa" userId="24dafbf71ba78fc0" providerId="LiveId" clId="{5677402D-C997-4E71-9745-CEE907F2EEBA}" dt="2024-08-11T07:14:11.565" v="4327" actId="5793"/>
          <ac:spMkLst>
            <pc:docMk/>
            <pc:sldMk cId="0" sldId="258"/>
            <ac:spMk id="255" creationId="{00000000-0000-0000-0000-000000000000}"/>
          </ac:spMkLst>
        </pc:spChg>
      </pc:sldChg>
      <pc:sldChg chg="addSp delSp modSp mod">
        <pc:chgData name="Burcin Mustafa" userId="24dafbf71ba78fc0" providerId="LiveId" clId="{5677402D-C997-4E71-9745-CEE907F2EEBA}" dt="2024-08-10T08:55:25.796" v="767"/>
        <pc:sldMkLst>
          <pc:docMk/>
          <pc:sldMk cId="0" sldId="259"/>
        </pc:sldMkLst>
        <pc:spChg chg="add del mod">
          <ac:chgData name="Burcin Mustafa" userId="24dafbf71ba78fc0" providerId="LiveId" clId="{5677402D-C997-4E71-9745-CEE907F2EEBA}" dt="2024-08-10T08:55:24.778" v="766" actId="478"/>
          <ac:spMkLst>
            <pc:docMk/>
            <pc:sldMk cId="0" sldId="259"/>
            <ac:spMk id="3" creationId="{7C3B9381-3A75-D326-B678-A5027A975D5C}"/>
          </ac:spMkLst>
        </pc:spChg>
        <pc:spChg chg="add mod">
          <ac:chgData name="Burcin Mustafa" userId="24dafbf71ba78fc0" providerId="LiveId" clId="{5677402D-C997-4E71-9745-CEE907F2EEBA}" dt="2024-08-10T08:55:25.796" v="767"/>
          <ac:spMkLst>
            <pc:docMk/>
            <pc:sldMk cId="0" sldId="259"/>
            <ac:spMk id="4" creationId="{4C94D150-FE42-D01C-EC0B-6FE17FB1F31F}"/>
          </ac:spMkLst>
        </pc:spChg>
        <pc:spChg chg="mod">
          <ac:chgData name="Burcin Mustafa" userId="24dafbf71ba78fc0" providerId="LiveId" clId="{5677402D-C997-4E71-9745-CEE907F2EEBA}" dt="2024-08-10T08:54:33.935" v="763" actId="5793"/>
          <ac:spMkLst>
            <pc:docMk/>
            <pc:sldMk cId="0" sldId="259"/>
            <ac:spMk id="261" creationId="{00000000-0000-0000-0000-000000000000}"/>
          </ac:spMkLst>
        </pc:spChg>
        <pc:spChg chg="del mod">
          <ac:chgData name="Burcin Mustafa" userId="24dafbf71ba78fc0" providerId="LiveId" clId="{5677402D-C997-4E71-9745-CEE907F2EEBA}" dt="2024-08-10T08:55:20.771" v="765" actId="478"/>
          <ac:spMkLst>
            <pc:docMk/>
            <pc:sldMk cId="0" sldId="259"/>
            <ac:spMk id="263" creationId="{00000000-0000-0000-0000-000000000000}"/>
          </ac:spMkLst>
        </pc:spChg>
      </pc:sldChg>
      <pc:sldChg chg="addSp delSp modSp mod addAnim delAnim modAnim">
        <pc:chgData name="Burcin Mustafa" userId="24dafbf71ba78fc0" providerId="LiveId" clId="{5677402D-C997-4E71-9745-CEE907F2EEBA}" dt="2024-08-10T16:01:46.101" v="3566" actId="1076"/>
        <pc:sldMkLst>
          <pc:docMk/>
          <pc:sldMk cId="0" sldId="260"/>
        </pc:sldMkLst>
        <pc:spChg chg="add del mod">
          <ac:chgData name="Burcin Mustafa" userId="24dafbf71ba78fc0" providerId="LiveId" clId="{5677402D-C997-4E71-9745-CEE907F2EEBA}" dt="2024-08-10T16:01:07.717" v="3561" actId="478"/>
          <ac:spMkLst>
            <pc:docMk/>
            <pc:sldMk cId="0" sldId="260"/>
            <ac:spMk id="2" creationId="{E3841AEC-2BBD-78B9-449E-D4576BD08118}"/>
          </ac:spMkLst>
        </pc:spChg>
        <pc:spChg chg="mod">
          <ac:chgData name="Burcin Mustafa" userId="24dafbf71ba78fc0" providerId="LiveId" clId="{5677402D-C997-4E71-9745-CEE907F2EEBA}" dt="2024-08-10T16:01:30.496" v="3563" actId="207"/>
          <ac:spMkLst>
            <pc:docMk/>
            <pc:sldMk cId="0" sldId="260"/>
            <ac:spMk id="268" creationId="{00000000-0000-0000-0000-000000000000}"/>
          </ac:spMkLst>
        </pc:spChg>
        <pc:spChg chg="mod">
          <ac:chgData name="Burcin Mustafa" userId="24dafbf71ba78fc0" providerId="LiveId" clId="{5677402D-C997-4E71-9745-CEE907F2EEBA}" dt="2024-08-10T08:57:21.621" v="795" actId="20577"/>
          <ac:spMkLst>
            <pc:docMk/>
            <pc:sldMk cId="0" sldId="260"/>
            <ac:spMk id="270" creationId="{00000000-0000-0000-0000-000000000000}"/>
          </ac:spMkLst>
        </pc:spChg>
        <pc:spChg chg="del mod topLvl">
          <ac:chgData name="Burcin Mustafa" userId="24dafbf71ba78fc0" providerId="LiveId" clId="{5677402D-C997-4E71-9745-CEE907F2EEBA}" dt="2024-08-10T16:00:53.112" v="3557" actId="478"/>
          <ac:spMkLst>
            <pc:docMk/>
            <pc:sldMk cId="0" sldId="260"/>
            <ac:spMk id="272" creationId="{00000000-0000-0000-0000-000000000000}"/>
          </ac:spMkLst>
        </pc:spChg>
        <pc:spChg chg="mod topLvl">
          <ac:chgData name="Burcin Mustafa" userId="24dafbf71ba78fc0" providerId="LiveId" clId="{5677402D-C997-4E71-9745-CEE907F2EEBA}" dt="2024-08-10T16:01:36.126" v="3564" actId="1076"/>
          <ac:spMkLst>
            <pc:docMk/>
            <pc:sldMk cId="0" sldId="260"/>
            <ac:spMk id="273" creationId="{00000000-0000-0000-0000-000000000000}"/>
          </ac:spMkLst>
        </pc:spChg>
        <pc:spChg chg="del mod">
          <ac:chgData name="Burcin Mustafa" userId="24dafbf71ba78fc0" providerId="LiveId" clId="{5677402D-C997-4E71-9745-CEE907F2EEBA}" dt="2024-08-10T16:01:00.278" v="3558" actId="478"/>
          <ac:spMkLst>
            <pc:docMk/>
            <pc:sldMk cId="0" sldId="260"/>
            <ac:spMk id="275" creationId="{00000000-0000-0000-0000-000000000000}"/>
          </ac:spMkLst>
        </pc:spChg>
        <pc:spChg chg="del mod topLvl">
          <ac:chgData name="Burcin Mustafa" userId="24dafbf71ba78fc0" providerId="LiveId" clId="{5677402D-C997-4E71-9745-CEE907F2EEBA}" dt="2024-08-10T16:01:06.602" v="3560" actId="478"/>
          <ac:spMkLst>
            <pc:docMk/>
            <pc:sldMk cId="0" sldId="260"/>
            <ac:spMk id="276" creationId="{00000000-0000-0000-0000-000000000000}"/>
          </ac:spMkLst>
        </pc:spChg>
        <pc:spChg chg="mod topLvl">
          <ac:chgData name="Burcin Mustafa" userId="24dafbf71ba78fc0" providerId="LiveId" clId="{5677402D-C997-4E71-9745-CEE907F2EEBA}" dt="2024-08-10T16:01:46.101" v="3566" actId="1076"/>
          <ac:spMkLst>
            <pc:docMk/>
            <pc:sldMk cId="0" sldId="260"/>
            <ac:spMk id="277" creationId="{00000000-0000-0000-0000-000000000000}"/>
          </ac:spMkLst>
        </pc:spChg>
        <pc:grpChg chg="add del mod">
          <ac:chgData name="Burcin Mustafa" userId="24dafbf71ba78fc0" providerId="LiveId" clId="{5677402D-C997-4E71-9745-CEE907F2EEBA}" dt="2024-08-10T16:00:53.112" v="3557" actId="478"/>
          <ac:grpSpMkLst>
            <pc:docMk/>
            <pc:sldMk cId="0" sldId="260"/>
            <ac:grpSpMk id="271" creationId="{00000000-0000-0000-0000-000000000000}"/>
          </ac:grpSpMkLst>
        </pc:grpChg>
        <pc:grpChg chg="del mod">
          <ac:chgData name="Burcin Mustafa" userId="24dafbf71ba78fc0" providerId="LiveId" clId="{5677402D-C997-4E71-9745-CEE907F2EEBA}" dt="2024-08-10T16:01:06.602" v="3560" actId="478"/>
          <ac:grpSpMkLst>
            <pc:docMk/>
            <pc:sldMk cId="0" sldId="260"/>
            <ac:grpSpMk id="274" creationId="{00000000-0000-0000-0000-000000000000}"/>
          </ac:grpSpMkLst>
        </pc:grpChg>
      </pc:sldChg>
      <pc:sldChg chg="addSp delSp modSp mod">
        <pc:chgData name="Burcin Mustafa" userId="24dafbf71ba78fc0" providerId="LiveId" clId="{5677402D-C997-4E71-9745-CEE907F2EEBA}" dt="2024-08-10T08:57:48.398" v="800"/>
        <pc:sldMkLst>
          <pc:docMk/>
          <pc:sldMk cId="0" sldId="261"/>
        </pc:sldMkLst>
        <pc:spChg chg="add del mod">
          <ac:chgData name="Burcin Mustafa" userId="24dafbf71ba78fc0" providerId="LiveId" clId="{5677402D-C997-4E71-9745-CEE907F2EEBA}" dt="2024-08-10T08:57:39.808" v="797" actId="478"/>
          <ac:spMkLst>
            <pc:docMk/>
            <pc:sldMk cId="0" sldId="261"/>
            <ac:spMk id="3" creationId="{B5384625-4E7B-F85B-3D38-098E37D0317E}"/>
          </ac:spMkLst>
        </pc:spChg>
        <pc:spChg chg="add mod">
          <ac:chgData name="Burcin Mustafa" userId="24dafbf71ba78fc0" providerId="LiveId" clId="{5677402D-C997-4E71-9745-CEE907F2EEBA}" dt="2024-08-10T08:57:48.398" v="800"/>
          <ac:spMkLst>
            <pc:docMk/>
            <pc:sldMk cId="0" sldId="261"/>
            <ac:spMk id="4" creationId="{11E1AB91-7145-5872-1135-949A6E914195}"/>
          </ac:spMkLst>
        </pc:spChg>
        <pc:spChg chg="mod">
          <ac:chgData name="Burcin Mustafa" userId="24dafbf71ba78fc0" providerId="LiveId" clId="{5677402D-C997-4E71-9745-CEE907F2EEBA}" dt="2024-08-10T08:57:46.081" v="799" actId="27636"/>
          <ac:spMkLst>
            <pc:docMk/>
            <pc:sldMk cId="0" sldId="261"/>
            <ac:spMk id="282" creationId="{00000000-0000-0000-0000-000000000000}"/>
          </ac:spMkLst>
        </pc:spChg>
        <pc:spChg chg="del">
          <ac:chgData name="Burcin Mustafa" userId="24dafbf71ba78fc0" providerId="LiveId" clId="{5677402D-C997-4E71-9745-CEE907F2EEBA}" dt="2024-08-10T08:57:37.026" v="796" actId="478"/>
          <ac:spMkLst>
            <pc:docMk/>
            <pc:sldMk cId="0" sldId="261"/>
            <ac:spMk id="284" creationId="{00000000-0000-0000-0000-000000000000}"/>
          </ac:spMkLst>
        </pc:spChg>
      </pc:sldChg>
      <pc:sldChg chg="del">
        <pc:chgData name="Burcin Mustafa" userId="24dafbf71ba78fc0" providerId="LiveId" clId="{5677402D-C997-4E71-9745-CEE907F2EEBA}" dt="2024-08-10T08:58:02.130" v="801" actId="47"/>
        <pc:sldMkLst>
          <pc:docMk/>
          <pc:sldMk cId="0" sldId="262"/>
        </pc:sldMkLst>
      </pc:sldChg>
      <pc:sldChg chg="modSp mod modAnim">
        <pc:chgData name="Burcin Mustafa" userId="24dafbf71ba78fc0" providerId="LiveId" clId="{5677402D-C997-4E71-9745-CEE907F2EEBA}" dt="2024-08-10T16:02:31.236" v="3567" actId="207"/>
        <pc:sldMkLst>
          <pc:docMk/>
          <pc:sldMk cId="0" sldId="263"/>
        </pc:sldMkLst>
        <pc:spChg chg="mod">
          <ac:chgData name="Burcin Mustafa" userId="24dafbf71ba78fc0" providerId="LiveId" clId="{5677402D-C997-4E71-9745-CEE907F2EEBA}" dt="2024-08-10T16:02:31.236" v="3567" actId="207"/>
          <ac:spMkLst>
            <pc:docMk/>
            <pc:sldMk cId="0" sldId="263"/>
            <ac:spMk id="296" creationId="{00000000-0000-0000-0000-000000000000}"/>
          </ac:spMkLst>
        </pc:spChg>
        <pc:spChg chg="mod">
          <ac:chgData name="Burcin Mustafa" userId="24dafbf71ba78fc0" providerId="LiveId" clId="{5677402D-C997-4E71-9745-CEE907F2EEBA}" dt="2024-08-10T09:09:45.234" v="1033" actId="14100"/>
          <ac:spMkLst>
            <pc:docMk/>
            <pc:sldMk cId="0" sldId="263"/>
            <ac:spMk id="298" creationId="{00000000-0000-0000-0000-000000000000}"/>
          </ac:spMkLst>
        </pc:spChg>
      </pc:sldChg>
      <pc:sldChg chg="addSp delSp modSp mod">
        <pc:chgData name="Burcin Mustafa" userId="24dafbf71ba78fc0" providerId="LiveId" clId="{5677402D-C997-4E71-9745-CEE907F2EEBA}" dt="2024-08-10T10:16:57.856" v="1395"/>
        <pc:sldMkLst>
          <pc:docMk/>
          <pc:sldMk cId="0" sldId="264"/>
        </pc:sldMkLst>
        <pc:spChg chg="add del mod">
          <ac:chgData name="Burcin Mustafa" userId="24dafbf71ba78fc0" providerId="LiveId" clId="{5677402D-C997-4E71-9745-CEE907F2EEBA}" dt="2024-08-10T10:15:30.699" v="1384" actId="478"/>
          <ac:spMkLst>
            <pc:docMk/>
            <pc:sldMk cId="0" sldId="264"/>
            <ac:spMk id="3" creationId="{B2C87487-F25F-E85E-25C4-3578302F3FF8}"/>
          </ac:spMkLst>
        </pc:spChg>
        <pc:spChg chg="add mod">
          <ac:chgData name="Burcin Mustafa" userId="24dafbf71ba78fc0" providerId="LiveId" clId="{5677402D-C997-4E71-9745-CEE907F2EEBA}" dt="2024-08-10T10:15:31.929" v="1385"/>
          <ac:spMkLst>
            <pc:docMk/>
            <pc:sldMk cId="0" sldId="264"/>
            <ac:spMk id="4" creationId="{84F7EC54-C8EA-9572-7947-5761E7B4E0FC}"/>
          </ac:spMkLst>
        </pc:spChg>
        <pc:spChg chg="add mod">
          <ac:chgData name="Burcin Mustafa" userId="24dafbf71ba78fc0" providerId="LiveId" clId="{5677402D-C997-4E71-9745-CEE907F2EEBA}" dt="2024-08-10T10:16:57.856" v="1395"/>
          <ac:spMkLst>
            <pc:docMk/>
            <pc:sldMk cId="0" sldId="264"/>
            <ac:spMk id="5" creationId="{20841080-DD77-E4D3-261E-700634A7102E}"/>
          </ac:spMkLst>
        </pc:spChg>
        <pc:spChg chg="del">
          <ac:chgData name="Burcin Mustafa" userId="24dafbf71ba78fc0" providerId="LiveId" clId="{5677402D-C997-4E71-9745-CEE907F2EEBA}" dt="2024-08-10T10:15:28.713" v="1383" actId="478"/>
          <ac:spMkLst>
            <pc:docMk/>
            <pc:sldMk cId="0" sldId="264"/>
            <ac:spMk id="305" creationId="{00000000-0000-0000-0000-000000000000}"/>
          </ac:spMkLst>
        </pc:spChg>
      </pc:sldChg>
      <pc:sldChg chg="modSp mod modAnim">
        <pc:chgData name="Burcin Mustafa" userId="24dafbf71ba78fc0" providerId="LiveId" clId="{5677402D-C997-4E71-9745-CEE907F2EEBA}" dt="2024-08-10T15:54:17.941" v="3516" actId="20577"/>
        <pc:sldMkLst>
          <pc:docMk/>
          <pc:sldMk cId="0" sldId="265"/>
        </pc:sldMkLst>
        <pc:spChg chg="mod">
          <ac:chgData name="Burcin Mustafa" userId="24dafbf71ba78fc0" providerId="LiveId" clId="{5677402D-C997-4E71-9745-CEE907F2EEBA}" dt="2024-08-10T15:54:17.941" v="3516" actId="20577"/>
          <ac:spMkLst>
            <pc:docMk/>
            <pc:sldMk cId="0" sldId="265"/>
            <ac:spMk id="310" creationId="{00000000-0000-0000-0000-000000000000}"/>
          </ac:spMkLst>
        </pc:spChg>
        <pc:spChg chg="mod">
          <ac:chgData name="Burcin Mustafa" userId="24dafbf71ba78fc0" providerId="LiveId" clId="{5677402D-C997-4E71-9745-CEE907F2EEBA}" dt="2024-08-10T10:19:09.837" v="1427" actId="313"/>
          <ac:spMkLst>
            <pc:docMk/>
            <pc:sldMk cId="0" sldId="265"/>
            <ac:spMk id="312" creationId="{00000000-0000-0000-0000-000000000000}"/>
          </ac:spMkLst>
        </pc:spChg>
      </pc:sldChg>
      <pc:sldChg chg="addSp delSp modSp mod">
        <pc:chgData name="Burcin Mustafa" userId="24dafbf71ba78fc0" providerId="LiveId" clId="{5677402D-C997-4E71-9745-CEE907F2EEBA}" dt="2024-08-10T10:20:41.461" v="1481"/>
        <pc:sldMkLst>
          <pc:docMk/>
          <pc:sldMk cId="0" sldId="266"/>
        </pc:sldMkLst>
        <pc:spChg chg="add del mod">
          <ac:chgData name="Burcin Mustafa" userId="24dafbf71ba78fc0" providerId="LiveId" clId="{5677402D-C997-4E71-9745-CEE907F2EEBA}" dt="2024-08-10T10:20:39.684" v="1480" actId="478"/>
          <ac:spMkLst>
            <pc:docMk/>
            <pc:sldMk cId="0" sldId="266"/>
            <ac:spMk id="3" creationId="{6F6EA1BF-0896-D5E7-7E7A-07DFDA837014}"/>
          </ac:spMkLst>
        </pc:spChg>
        <pc:spChg chg="add mod">
          <ac:chgData name="Burcin Mustafa" userId="24dafbf71ba78fc0" providerId="LiveId" clId="{5677402D-C997-4E71-9745-CEE907F2EEBA}" dt="2024-08-10T10:20:15.173" v="1477"/>
          <ac:spMkLst>
            <pc:docMk/>
            <pc:sldMk cId="0" sldId="266"/>
            <ac:spMk id="4" creationId="{C723AEAA-AA3E-858A-61C4-6C38BB4FE8E9}"/>
          </ac:spMkLst>
        </pc:spChg>
        <pc:spChg chg="add mod">
          <ac:chgData name="Burcin Mustafa" userId="24dafbf71ba78fc0" providerId="LiveId" clId="{5677402D-C997-4E71-9745-CEE907F2EEBA}" dt="2024-08-10T10:20:41.461" v="1481"/>
          <ac:spMkLst>
            <pc:docMk/>
            <pc:sldMk cId="0" sldId="266"/>
            <ac:spMk id="5" creationId="{DB18C4CB-E9B6-9C3B-4B4D-DCEB3A5BED07}"/>
          </ac:spMkLst>
        </pc:spChg>
        <pc:spChg chg="del">
          <ac:chgData name="Burcin Mustafa" userId="24dafbf71ba78fc0" providerId="LiveId" clId="{5677402D-C997-4E71-9745-CEE907F2EEBA}" dt="2024-08-10T10:20:11.679" v="1475" actId="478"/>
          <ac:spMkLst>
            <pc:docMk/>
            <pc:sldMk cId="0" sldId="266"/>
            <ac:spMk id="319" creationId="{00000000-0000-0000-0000-000000000000}"/>
          </ac:spMkLst>
        </pc:spChg>
      </pc:sldChg>
      <pc:sldChg chg="del">
        <pc:chgData name="Burcin Mustafa" userId="24dafbf71ba78fc0" providerId="LiveId" clId="{5677402D-C997-4E71-9745-CEE907F2EEBA}" dt="2024-08-10T10:20:31.421" v="1479" actId="47"/>
        <pc:sldMkLst>
          <pc:docMk/>
          <pc:sldMk cId="0" sldId="267"/>
        </pc:sldMkLst>
      </pc:sldChg>
      <pc:sldChg chg="delSp modSp mod setBg">
        <pc:chgData name="Burcin Mustafa" userId="24dafbf71ba78fc0" providerId="LiveId" clId="{5677402D-C997-4E71-9745-CEE907F2EEBA}" dt="2024-08-10T16:05:25.221" v="3597" actId="20577"/>
        <pc:sldMkLst>
          <pc:docMk/>
          <pc:sldMk cId="0" sldId="268"/>
        </pc:sldMkLst>
        <pc:spChg chg="mod">
          <ac:chgData name="Burcin Mustafa" userId="24dafbf71ba78fc0" providerId="LiveId" clId="{5677402D-C997-4E71-9745-CEE907F2EEBA}" dt="2024-08-10T16:05:25.221" v="3597" actId="20577"/>
          <ac:spMkLst>
            <pc:docMk/>
            <pc:sldMk cId="0" sldId="268"/>
            <ac:spMk id="331" creationId="{00000000-0000-0000-0000-000000000000}"/>
          </ac:spMkLst>
        </pc:spChg>
        <pc:spChg chg="del">
          <ac:chgData name="Burcin Mustafa" userId="24dafbf71ba78fc0" providerId="LiveId" clId="{5677402D-C997-4E71-9745-CEE907F2EEBA}" dt="2024-08-10T15:56:10.546" v="3538" actId="478"/>
          <ac:spMkLst>
            <pc:docMk/>
            <pc:sldMk cId="0" sldId="268"/>
            <ac:spMk id="332" creationId="{00000000-0000-0000-0000-000000000000}"/>
          </ac:spMkLst>
        </pc:spChg>
        <pc:spChg chg="mod">
          <ac:chgData name="Burcin Mustafa" userId="24dafbf71ba78fc0" providerId="LiveId" clId="{5677402D-C997-4E71-9745-CEE907F2EEBA}" dt="2024-08-10T10:21:08.042" v="1498" actId="313"/>
          <ac:spMkLst>
            <pc:docMk/>
            <pc:sldMk cId="0" sldId="268"/>
            <ac:spMk id="333" creationId="{00000000-0000-0000-0000-000000000000}"/>
          </ac:spMkLst>
        </pc:spChg>
      </pc:sldChg>
      <pc:sldChg chg="del">
        <pc:chgData name="Burcin Mustafa" userId="24dafbf71ba78fc0" providerId="LiveId" clId="{5677402D-C997-4E71-9745-CEE907F2EEBA}" dt="2024-08-10T15:59:10.779" v="3541" actId="47"/>
        <pc:sldMkLst>
          <pc:docMk/>
          <pc:sldMk cId="0" sldId="269"/>
        </pc:sldMkLst>
      </pc:sldChg>
      <pc:sldChg chg="del">
        <pc:chgData name="Burcin Mustafa" userId="24dafbf71ba78fc0" providerId="LiveId" clId="{5677402D-C997-4E71-9745-CEE907F2EEBA}" dt="2024-08-10T15:59:16.747" v="3542" actId="47"/>
        <pc:sldMkLst>
          <pc:docMk/>
          <pc:sldMk cId="0" sldId="270"/>
        </pc:sldMkLst>
      </pc:sldChg>
      <pc:sldChg chg="modSp del modAnim">
        <pc:chgData name="Burcin Mustafa" userId="24dafbf71ba78fc0" providerId="LiveId" clId="{5677402D-C997-4E71-9745-CEE907F2EEBA}" dt="2024-08-10T15:59:18.668" v="3543" actId="47"/>
        <pc:sldMkLst>
          <pc:docMk/>
          <pc:sldMk cId="0" sldId="271"/>
        </pc:sldMkLst>
        <pc:spChg chg="mod">
          <ac:chgData name="Burcin Mustafa" userId="24dafbf71ba78fc0" providerId="LiveId" clId="{5677402D-C997-4E71-9745-CEE907F2EEBA}" dt="2024-08-10T10:21:39.459" v="1499" actId="313"/>
          <ac:spMkLst>
            <pc:docMk/>
            <pc:sldMk cId="0" sldId="271"/>
            <ac:spMk id="353" creationId="{00000000-0000-0000-0000-000000000000}"/>
          </ac:spMkLst>
        </pc:spChg>
      </pc:sldChg>
      <pc:sldChg chg="del">
        <pc:chgData name="Burcin Mustafa" userId="24dafbf71ba78fc0" providerId="LiveId" clId="{5677402D-C997-4E71-9745-CEE907F2EEBA}" dt="2024-08-10T15:59:20.532" v="3544" actId="47"/>
        <pc:sldMkLst>
          <pc:docMk/>
          <pc:sldMk cId="0" sldId="272"/>
        </pc:sldMkLst>
      </pc:sldChg>
      <pc:sldChg chg="del">
        <pc:chgData name="Burcin Mustafa" userId="24dafbf71ba78fc0" providerId="LiveId" clId="{5677402D-C997-4E71-9745-CEE907F2EEBA}" dt="2024-08-10T15:59:22.972" v="3545" actId="47"/>
        <pc:sldMkLst>
          <pc:docMk/>
          <pc:sldMk cId="0" sldId="273"/>
        </pc:sldMkLst>
      </pc:sldChg>
      <pc:sldChg chg="del">
        <pc:chgData name="Burcin Mustafa" userId="24dafbf71ba78fc0" providerId="LiveId" clId="{5677402D-C997-4E71-9745-CEE907F2EEBA}" dt="2024-08-10T15:59:24.387" v="3546" actId="47"/>
        <pc:sldMkLst>
          <pc:docMk/>
          <pc:sldMk cId="0" sldId="274"/>
        </pc:sldMkLst>
      </pc:sldChg>
      <pc:sldChg chg="del">
        <pc:chgData name="Burcin Mustafa" userId="24dafbf71ba78fc0" providerId="LiveId" clId="{5677402D-C997-4E71-9745-CEE907F2EEBA}" dt="2024-08-10T15:59:25.937" v="3547" actId="47"/>
        <pc:sldMkLst>
          <pc:docMk/>
          <pc:sldMk cId="0" sldId="275"/>
        </pc:sldMkLst>
      </pc:sldChg>
      <pc:sldChg chg="del">
        <pc:chgData name="Burcin Mustafa" userId="24dafbf71ba78fc0" providerId="LiveId" clId="{5677402D-C997-4E71-9745-CEE907F2EEBA}" dt="2024-08-10T15:59:27.685" v="3548" actId="47"/>
        <pc:sldMkLst>
          <pc:docMk/>
          <pc:sldMk cId="0" sldId="276"/>
        </pc:sldMkLst>
      </pc:sldChg>
      <pc:sldChg chg="del">
        <pc:chgData name="Burcin Mustafa" userId="24dafbf71ba78fc0" providerId="LiveId" clId="{5677402D-C997-4E71-9745-CEE907F2EEBA}" dt="2024-08-10T15:59:29.401" v="3549" actId="47"/>
        <pc:sldMkLst>
          <pc:docMk/>
          <pc:sldMk cId="0" sldId="277"/>
        </pc:sldMkLst>
      </pc:sldChg>
      <pc:sldChg chg="modSp modAnim">
        <pc:chgData name="Burcin Mustafa" userId="24dafbf71ba78fc0" providerId="LiveId" clId="{5677402D-C997-4E71-9745-CEE907F2EEBA}" dt="2024-08-10T16:07:20.391" v="3604" actId="20577"/>
        <pc:sldMkLst>
          <pc:docMk/>
          <pc:sldMk cId="0" sldId="278"/>
        </pc:sldMkLst>
        <pc:spChg chg="mod">
          <ac:chgData name="Burcin Mustafa" userId="24dafbf71ba78fc0" providerId="LiveId" clId="{5677402D-C997-4E71-9745-CEE907F2EEBA}" dt="2024-08-10T16:07:20.391" v="3604" actId="20577"/>
          <ac:spMkLst>
            <pc:docMk/>
            <pc:sldMk cId="0" sldId="278"/>
            <ac:spMk id="402" creationId="{00000000-0000-0000-0000-000000000000}"/>
          </ac:spMkLst>
        </pc:spChg>
      </pc:sldChg>
      <pc:sldChg chg="modSp add del mod modAnim">
        <pc:chgData name="Burcin Mustafa" userId="24dafbf71ba78fc0" providerId="LiveId" clId="{5677402D-C997-4E71-9745-CEE907F2EEBA}" dt="2024-08-11T07:16:45.427" v="4361" actId="20577"/>
        <pc:sldMkLst>
          <pc:docMk/>
          <pc:sldMk cId="0" sldId="279"/>
        </pc:sldMkLst>
        <pc:spChg chg="mod">
          <ac:chgData name="Burcin Mustafa" userId="24dafbf71ba78fc0" providerId="LiveId" clId="{5677402D-C997-4E71-9745-CEE907F2EEBA}" dt="2024-08-11T07:16:45.427" v="4361" actId="20577"/>
          <ac:spMkLst>
            <pc:docMk/>
            <pc:sldMk cId="0" sldId="279"/>
            <ac:spMk id="409" creationId="{00000000-0000-0000-0000-000000000000}"/>
          </ac:spMkLst>
        </pc:spChg>
      </pc:sldChg>
      <pc:sldChg chg="modSp add del mod modShow">
        <pc:chgData name="Burcin Mustafa" userId="24dafbf71ba78fc0" providerId="LiveId" clId="{5677402D-C997-4E71-9745-CEE907F2EEBA}" dt="2024-08-11T07:05:23.157" v="3677" actId="20577"/>
        <pc:sldMkLst>
          <pc:docMk/>
          <pc:sldMk cId="2159969871" sldId="280"/>
        </pc:sldMkLst>
        <pc:spChg chg="mod ord">
          <ac:chgData name="Burcin Mustafa" userId="24dafbf71ba78fc0" providerId="LiveId" clId="{5677402D-C997-4E71-9745-CEE907F2EEBA}" dt="2024-08-10T10:17:44.164" v="1401" actId="6549"/>
          <ac:spMkLst>
            <pc:docMk/>
            <pc:sldMk cId="2159969871" sldId="280"/>
            <ac:spMk id="2" creationId="{B334E24A-EE4A-1705-4E18-6ED4EBA473D6}"/>
          </ac:spMkLst>
        </pc:spChg>
        <pc:spChg chg="del mod">
          <ac:chgData name="Burcin Mustafa" userId="24dafbf71ba78fc0" providerId="LiveId" clId="{5677402D-C997-4E71-9745-CEE907F2EEBA}" dt="2024-08-10T10:17:31.963" v="1399" actId="700"/>
          <ac:spMkLst>
            <pc:docMk/>
            <pc:sldMk cId="2159969871" sldId="280"/>
            <ac:spMk id="3" creationId="{AC41DAF4-BAA6-AC7C-2E97-B8F80B4D93FA}"/>
          </ac:spMkLst>
        </pc:spChg>
        <pc:spChg chg="mod ord">
          <ac:chgData name="Burcin Mustafa" userId="24dafbf71ba78fc0" providerId="LiveId" clId="{5677402D-C997-4E71-9745-CEE907F2EEBA}" dt="2024-08-10T10:17:31.963" v="1399" actId="700"/>
          <ac:spMkLst>
            <pc:docMk/>
            <pc:sldMk cId="2159969871" sldId="280"/>
            <ac:spMk id="4" creationId="{6CE40285-A29A-AB5F-685E-580312316B7B}"/>
          </ac:spMkLst>
        </pc:spChg>
        <pc:spChg chg="add mod ord">
          <ac:chgData name="Burcin Mustafa" userId="24dafbf71ba78fc0" providerId="LiveId" clId="{5677402D-C997-4E71-9745-CEE907F2EEBA}" dt="2024-08-11T07:05:23.157" v="3677" actId="20577"/>
          <ac:spMkLst>
            <pc:docMk/>
            <pc:sldMk cId="2159969871" sldId="280"/>
            <ac:spMk id="5" creationId="{16C3B321-B3D5-BF8A-6B11-8F8BAFE19C3E}"/>
          </ac:spMkLst>
        </pc:spChg>
      </pc:sldChg>
      <pc:sldChg chg="modSp new mod">
        <pc:chgData name="Burcin Mustafa" userId="24dafbf71ba78fc0" providerId="LiveId" clId="{5677402D-C997-4E71-9745-CEE907F2EEBA}" dt="2024-08-10T08:51:05.289" v="717" actId="20577"/>
        <pc:sldMkLst>
          <pc:docMk/>
          <pc:sldMk cId="3748085706" sldId="281"/>
        </pc:sldMkLst>
        <pc:spChg chg="mod">
          <ac:chgData name="Burcin Mustafa" userId="24dafbf71ba78fc0" providerId="LiveId" clId="{5677402D-C997-4E71-9745-CEE907F2EEBA}" dt="2024-08-10T08:43:55.281" v="632" actId="20577"/>
          <ac:spMkLst>
            <pc:docMk/>
            <pc:sldMk cId="3748085706" sldId="281"/>
            <ac:spMk id="2" creationId="{F9FB6B23-770C-37AF-0A14-326172EF7F63}"/>
          </ac:spMkLst>
        </pc:spChg>
        <pc:spChg chg="mod">
          <ac:chgData name="Burcin Mustafa" userId="24dafbf71ba78fc0" providerId="LiveId" clId="{5677402D-C997-4E71-9745-CEE907F2EEBA}" dt="2024-08-10T08:51:05.289" v="717" actId="20577"/>
          <ac:spMkLst>
            <pc:docMk/>
            <pc:sldMk cId="3748085706" sldId="281"/>
            <ac:spMk id="3" creationId="{67B28ECE-68CF-8686-240A-F3967C60F00B}"/>
          </ac:spMkLst>
        </pc:spChg>
      </pc:sldChg>
      <pc:sldChg chg="addSp delSp modSp new add del mod">
        <pc:chgData name="Burcin Mustafa" userId="24dafbf71ba78fc0" providerId="LiveId" clId="{5677402D-C997-4E71-9745-CEE907F2EEBA}" dt="2024-08-10T15:05:19.312" v="2432" actId="47"/>
        <pc:sldMkLst>
          <pc:docMk/>
          <pc:sldMk cId="120116201" sldId="282"/>
        </pc:sldMkLst>
        <pc:spChg chg="del">
          <ac:chgData name="Burcin Mustafa" userId="24dafbf71ba78fc0" providerId="LiveId" clId="{5677402D-C997-4E71-9745-CEE907F2EEBA}" dt="2024-08-10T14:55:59.842" v="2292" actId="478"/>
          <ac:spMkLst>
            <pc:docMk/>
            <pc:sldMk cId="120116201" sldId="282"/>
            <ac:spMk id="2" creationId="{F3716F8B-E500-4300-2A46-6762E0847BCE}"/>
          </ac:spMkLst>
        </pc:spChg>
        <pc:spChg chg="mod">
          <ac:chgData name="Burcin Mustafa" userId="24dafbf71ba78fc0" providerId="LiveId" clId="{5677402D-C997-4E71-9745-CEE907F2EEBA}" dt="2024-08-10T15:01:10.422" v="2426" actId="20577"/>
          <ac:spMkLst>
            <pc:docMk/>
            <pc:sldMk cId="120116201" sldId="282"/>
            <ac:spMk id="3" creationId="{7DA4D26B-793E-BCBD-AB7C-FEE7A0BDE64E}"/>
          </ac:spMkLst>
        </pc:spChg>
        <pc:spChg chg="add mod">
          <ac:chgData name="Burcin Mustafa" userId="24dafbf71ba78fc0" providerId="LiveId" clId="{5677402D-C997-4E71-9745-CEE907F2EEBA}" dt="2024-08-10T14:56:44.154" v="2297" actId="1076"/>
          <ac:spMkLst>
            <pc:docMk/>
            <pc:sldMk cId="120116201" sldId="282"/>
            <ac:spMk id="4" creationId="{E4722E85-CCE1-A0D1-A904-0C4349A93816}"/>
          </ac:spMkLst>
        </pc:spChg>
        <pc:spChg chg="add mod">
          <ac:chgData name="Burcin Mustafa" userId="24dafbf71ba78fc0" providerId="LiveId" clId="{5677402D-C997-4E71-9745-CEE907F2EEBA}" dt="2024-08-10T15:01:31.835" v="2431" actId="20577"/>
          <ac:spMkLst>
            <pc:docMk/>
            <pc:sldMk cId="120116201" sldId="282"/>
            <ac:spMk id="5" creationId="{9C65BAA4-2EEA-0A7B-B037-1DE33E8F57AD}"/>
          </ac:spMkLst>
        </pc:spChg>
      </pc:sldChg>
      <pc:sldChg chg="new del">
        <pc:chgData name="Burcin Mustafa" userId="24dafbf71ba78fc0" providerId="LiveId" clId="{5677402D-C997-4E71-9745-CEE907F2EEBA}" dt="2024-08-10T10:17:03.415" v="1397" actId="680"/>
        <pc:sldMkLst>
          <pc:docMk/>
          <pc:sldMk cId="2441808925" sldId="282"/>
        </pc:sldMkLst>
      </pc:sldChg>
      <pc:sldMasterChg chg="addSp delSp modSp mod delSldLayout modSldLayout">
        <pc:chgData name="Burcin Mustafa" userId="24dafbf71ba78fc0" providerId="LiveId" clId="{5677402D-C997-4E71-9745-CEE907F2EEBA}" dt="2024-08-11T07:04:06.131" v="3612" actId="478"/>
        <pc:sldMasterMkLst>
          <pc:docMk/>
          <pc:sldMasterMk cId="0" sldId="2147483648"/>
        </pc:sldMasterMkLst>
        <pc:spChg chg="add mod">
          <ac:chgData name="Burcin Mustafa" userId="24dafbf71ba78fc0" providerId="LiveId" clId="{5677402D-C997-4E71-9745-CEE907F2EEBA}" dt="2024-08-11T07:02:35.960" v="3610" actId="1076"/>
          <ac:spMkLst>
            <pc:docMk/>
            <pc:sldMasterMk cId="0" sldId="2147483648"/>
            <ac:spMk id="2" creationId="{8F60B358-2DF6-B782-FACB-8D03CC678DE0}"/>
          </ac:spMkLst>
        </pc:spChg>
        <pc:spChg chg="mod">
          <ac:chgData name="Burcin Mustafa" userId="24dafbf71ba78fc0" providerId="LiveId" clId="{5677402D-C997-4E71-9745-CEE907F2EEBA}" dt="2024-08-10T10:15:55.428" v="1387" actId="14100"/>
          <ac:spMkLst>
            <pc:docMk/>
            <pc:sldMasterMk cId="0" sldId="2147483648"/>
            <ac:spMk id="51" creationId="{00000000-0000-0000-0000-000000000000}"/>
          </ac:spMkLst>
        </pc:spChg>
        <pc:spChg chg="mod">
          <ac:chgData name="Burcin Mustafa" userId="24dafbf71ba78fc0" providerId="LiveId" clId="{5677402D-C997-4E71-9745-CEE907F2EEBA}" dt="2024-08-10T10:16:16.621" v="1393" actId="14100"/>
          <ac:spMkLst>
            <pc:docMk/>
            <pc:sldMasterMk cId="0" sldId="2147483648"/>
            <ac:spMk id="52" creationId="{00000000-0000-0000-0000-000000000000}"/>
          </ac:spMkLst>
        </pc:spChg>
        <pc:spChg chg="del">
          <ac:chgData name="Burcin Mustafa" userId="24dafbf71ba78fc0" providerId="LiveId" clId="{5677402D-C997-4E71-9745-CEE907F2EEBA}" dt="2024-08-10T10:16:08.820" v="1390" actId="478"/>
          <ac:spMkLst>
            <pc:docMk/>
            <pc:sldMasterMk cId="0" sldId="2147483648"/>
            <ac:spMk id="53" creationId="{00000000-0000-0000-0000-000000000000}"/>
          </ac:spMkLst>
        </pc:spChg>
        <pc:spChg chg="del">
          <ac:chgData name="Burcin Mustafa" userId="24dafbf71ba78fc0" providerId="LiveId" clId="{5677402D-C997-4E71-9745-CEE907F2EEBA}" dt="2024-08-10T10:16:05.301" v="1389" actId="478"/>
          <ac:spMkLst>
            <pc:docMk/>
            <pc:sldMasterMk cId="0" sldId="2147483648"/>
            <ac:spMk id="54" creationId="{00000000-0000-0000-0000-000000000000}"/>
          </ac:spMkLst>
        </pc:spChg>
        <pc:spChg chg="del">
          <ac:chgData name="Burcin Mustafa" userId="24dafbf71ba78fc0" providerId="LiveId" clId="{5677402D-C997-4E71-9745-CEE907F2EEBA}" dt="2024-08-10T10:16:12.323" v="1392" actId="478"/>
          <ac:spMkLst>
            <pc:docMk/>
            <pc:sldMasterMk cId="0" sldId="2147483648"/>
            <ac:spMk id="55" creationId="{00000000-0000-0000-0000-000000000000}"/>
          </ac:spMkLst>
        </pc:spChg>
        <pc:picChg chg="del">
          <ac:chgData name="Burcin Mustafa" userId="24dafbf71ba78fc0" providerId="LiveId" clId="{5677402D-C997-4E71-9745-CEE907F2EEBA}" dt="2024-08-10T10:16:09.917" v="1391" actId="478"/>
          <ac:picMkLst>
            <pc:docMk/>
            <pc:sldMasterMk cId="0" sldId="2147483648"/>
            <ac:picMk id="10" creationId="{00000000-0000-0000-0000-000000000000}"/>
          </ac:picMkLst>
        </pc:picChg>
        <pc:sldLayoutChg chg="addSp delSp modSp mod">
          <pc:chgData name="Burcin Mustafa" userId="24dafbf71ba78fc0" providerId="LiveId" clId="{5677402D-C997-4E71-9745-CEE907F2EEBA}" dt="2024-08-11T07:04:06.131" v="3612" actId="478"/>
          <pc:sldLayoutMkLst>
            <pc:docMk/>
            <pc:sldMasterMk cId="0" sldId="2147483648"/>
            <pc:sldLayoutMk cId="0" sldId="2147483650"/>
          </pc:sldLayoutMkLst>
          <pc:spChg chg="add del mod">
            <ac:chgData name="Burcin Mustafa" userId="24dafbf71ba78fc0" providerId="LiveId" clId="{5677402D-C997-4E71-9745-CEE907F2EEBA}" dt="2024-08-11T07:04:06.131" v="3612" actId="478"/>
            <ac:spMkLst>
              <pc:docMk/>
              <pc:sldMasterMk cId="0" sldId="2147483648"/>
              <pc:sldLayoutMk cId="0" sldId="2147483650"/>
              <ac:spMk id="2" creationId="{63DDBCBA-C1CC-A0F0-F76C-84633B430A30}"/>
            </ac:spMkLst>
          </pc:spChg>
          <pc:spChg chg="mod">
            <ac:chgData name="Burcin Mustafa" userId="24dafbf71ba78fc0" providerId="LiveId" clId="{5677402D-C997-4E71-9745-CEE907F2EEBA}" dt="2024-08-10T09:10:03.645" v="1035" actId="14100"/>
            <ac:spMkLst>
              <pc:docMk/>
              <pc:sldMasterMk cId="0" sldId="2147483648"/>
              <pc:sldLayoutMk cId="0" sldId="2147483650"/>
              <ac:spMk id="119" creationId="{00000000-0000-0000-0000-000000000000}"/>
            </ac:spMkLst>
          </pc:spChg>
          <pc:spChg chg="mod">
            <ac:chgData name="Burcin Mustafa" userId="24dafbf71ba78fc0" providerId="LiveId" clId="{5677402D-C997-4E71-9745-CEE907F2EEBA}" dt="2024-08-10T09:10:17.299" v="1040" actId="14100"/>
            <ac:spMkLst>
              <pc:docMk/>
              <pc:sldMasterMk cId="0" sldId="2147483648"/>
              <pc:sldLayoutMk cId="0" sldId="2147483650"/>
              <ac:spMk id="120" creationId="{00000000-0000-0000-0000-000000000000}"/>
            </ac:spMkLst>
          </pc:spChg>
          <pc:spChg chg="del">
            <ac:chgData name="Burcin Mustafa" userId="24dafbf71ba78fc0" providerId="LiveId" clId="{5677402D-C997-4E71-9745-CEE907F2EEBA}" dt="2024-08-10T09:10:11.822" v="1038" actId="478"/>
            <ac:spMkLst>
              <pc:docMk/>
              <pc:sldMasterMk cId="0" sldId="2147483648"/>
              <pc:sldLayoutMk cId="0" sldId="2147483650"/>
              <ac:spMk id="121" creationId="{00000000-0000-0000-0000-000000000000}"/>
            </ac:spMkLst>
          </pc:spChg>
          <pc:spChg chg="del">
            <ac:chgData name="Burcin Mustafa" userId="24dafbf71ba78fc0" providerId="LiveId" clId="{5677402D-C997-4E71-9745-CEE907F2EEBA}" dt="2024-08-10T09:10:10.251" v="1037" actId="478"/>
            <ac:spMkLst>
              <pc:docMk/>
              <pc:sldMasterMk cId="0" sldId="2147483648"/>
              <pc:sldLayoutMk cId="0" sldId="2147483650"/>
              <ac:spMk id="122" creationId="{00000000-0000-0000-0000-000000000000}"/>
            </ac:spMkLst>
          </pc:spChg>
          <pc:spChg chg="del">
            <ac:chgData name="Burcin Mustafa" userId="24dafbf71ba78fc0" providerId="LiveId" clId="{5677402D-C997-4E71-9745-CEE907F2EEBA}" dt="2024-08-10T09:10:20.141" v="1041" actId="478"/>
            <ac:spMkLst>
              <pc:docMk/>
              <pc:sldMasterMk cId="0" sldId="2147483648"/>
              <pc:sldLayoutMk cId="0" sldId="2147483650"/>
              <ac:spMk id="123" creationId="{00000000-0000-0000-0000-000000000000}"/>
            </ac:spMkLst>
          </pc:spChg>
        </pc:sldLayoutChg>
        <pc:sldLayoutChg chg="del">
          <pc:chgData name="Burcin Mustafa" userId="24dafbf71ba78fc0" providerId="LiveId" clId="{5677402D-C997-4E71-9745-CEE907F2EEBA}" dt="2024-08-10T08:15:15.578" v="121" actId="47"/>
          <pc:sldLayoutMkLst>
            <pc:docMk/>
            <pc:sldMasterMk cId="0" sldId="2147483648"/>
            <pc:sldLayoutMk cId="1570085597" sldId="2147483666"/>
          </pc:sldLayoutMkLst>
        </pc:sldLayoutChg>
      </pc:sldMasterChg>
    </pc:docChg>
  </pc:docChgLst>
  <pc:docChgLst>
    <pc:chgData name="Burcin Mustafa" userId="24dafbf71ba78fc0" providerId="LiveId" clId="{B2B76FC1-E9AD-4E3D-BD69-A84B8ECCE614}"/>
    <pc:docChg chg="modSld">
      <pc:chgData name="Burcin Mustafa" userId="24dafbf71ba78fc0" providerId="LiveId" clId="{B2B76FC1-E9AD-4E3D-BD69-A84B8ECCE614}" dt="2024-08-10T07:58:32.994" v="0" actId="20577"/>
      <pc:docMkLst>
        <pc:docMk/>
      </pc:docMkLst>
      <pc:sldChg chg="modSp">
        <pc:chgData name="Burcin Mustafa" userId="24dafbf71ba78fc0" providerId="LiveId" clId="{B2B76FC1-E9AD-4E3D-BD69-A84B8ECCE614}" dt="2024-08-10T07:58:32.994" v="0" actId="20577"/>
        <pc:sldMkLst>
          <pc:docMk/>
          <pc:sldMk cId="0" sldId="263"/>
        </pc:sldMkLst>
        <pc:spChg chg="mod">
          <ac:chgData name="Burcin Mustafa" userId="24dafbf71ba78fc0" providerId="LiveId" clId="{B2B76FC1-E9AD-4E3D-BD69-A84B8ECCE614}" dt="2024-08-10T07:58:32.994" v="0" actId="20577"/>
          <ac:spMkLst>
            <pc:docMk/>
            <pc:sldMk cId="0" sldId="263"/>
            <ac:spMk id="29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6" name="Google Shape;23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237" name="Google Shape;23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5" name="Google Shape;315;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9" name="Google Shape;329;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9" name="Google Shape;399;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p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6" name="Google Shape;406;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4" name="Google Shape;244;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245" name="Google Shape;245;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2" name="Google Shape;25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9" name="Google Shape;259;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0" name="Google Shape;28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1" name="Google Shape;301;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8" name="Google Shape;308;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6"/>
        <p:cNvGrpSpPr/>
        <p:nvPr/>
      </p:nvGrpSpPr>
      <p:grpSpPr>
        <a:xfrm>
          <a:off x="0" y="0"/>
          <a:ext cx="0" cy="0"/>
          <a:chOff x="0" y="0"/>
          <a:chExt cx="0" cy="0"/>
        </a:xfrm>
      </p:grpSpPr>
      <p:pic>
        <p:nvPicPr>
          <p:cNvPr id="57" name="Google Shape;57;p26" descr="\\DROBO-FS\QuickDrops\JB\PPTX NG\Droplets\LightingOverlay.png"/>
          <p:cNvPicPr preferRelativeResize="0"/>
          <p:nvPr/>
        </p:nvPicPr>
        <p:blipFill rotWithShape="1">
          <a:blip r:embed="rId2">
            <a:alphaModFix amt="30000"/>
          </a:blip>
          <a:srcRect/>
          <a:stretch/>
        </p:blipFill>
        <p:spPr>
          <a:xfrm>
            <a:off x="0" y="-379412"/>
            <a:ext cx="9144002" cy="6858001"/>
          </a:xfrm>
          <a:prstGeom prst="rect">
            <a:avLst/>
          </a:prstGeom>
          <a:noFill/>
          <a:ln>
            <a:noFill/>
          </a:ln>
        </p:spPr>
      </p:pic>
      <p:grpSp>
        <p:nvGrpSpPr>
          <p:cNvPr id="58" name="Google Shape;58;p26"/>
          <p:cNvGrpSpPr/>
          <p:nvPr/>
        </p:nvGrpSpPr>
        <p:grpSpPr>
          <a:xfrm>
            <a:off x="0" y="0"/>
            <a:ext cx="2305051" cy="6858001"/>
            <a:chOff x="0" y="0"/>
            <a:chExt cx="2305051" cy="6858001"/>
          </a:xfrm>
        </p:grpSpPr>
        <p:sp>
          <p:nvSpPr>
            <p:cNvPr id="59" name="Google Shape;59;p26"/>
            <p:cNvSpPr/>
            <p:nvPr/>
          </p:nvSpPr>
          <p:spPr>
            <a:xfrm>
              <a:off x="1209675" y="4763"/>
              <a:ext cx="23813" cy="2181225"/>
            </a:xfrm>
            <a:prstGeom prst="rect">
              <a:avLst/>
            </a:pr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6"/>
            <p:cNvSpPr/>
            <p:nvPr/>
          </p:nvSpPr>
          <p:spPr>
            <a:xfrm>
              <a:off x="1128713" y="217646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6"/>
            <p:cNvSpPr/>
            <p:nvPr/>
          </p:nvSpPr>
          <p:spPr>
            <a:xfrm>
              <a:off x="1123950" y="4021138"/>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6"/>
            <p:cNvSpPr/>
            <p:nvPr/>
          </p:nvSpPr>
          <p:spPr>
            <a:xfrm>
              <a:off x="414338" y="9525"/>
              <a:ext cx="28575" cy="4481513"/>
            </a:xfrm>
            <a:prstGeom prst="rect">
              <a:avLst/>
            </a:pr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6"/>
            <p:cNvSpPr/>
            <p:nvPr/>
          </p:nvSpPr>
          <p:spPr>
            <a:xfrm>
              <a:off x="333375" y="44815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6"/>
            <p:cNvSpPr/>
            <p:nvPr/>
          </p:nvSpPr>
          <p:spPr>
            <a:xfrm>
              <a:off x="190500" y="9525"/>
              <a:ext cx="152400" cy="908050"/>
            </a:xfrm>
            <a:custGeom>
              <a:avLst/>
              <a:gdLst/>
              <a:ahLst/>
              <a:cxnLst/>
              <a:rect l="l" t="t" r="r" b="b"/>
              <a:pathLst>
                <a:path w="96" h="572" extrusionOk="0">
                  <a:moveTo>
                    <a:pt x="15" y="572"/>
                  </a:moveTo>
                  <a:lnTo>
                    <a:pt x="0" y="566"/>
                  </a:lnTo>
                  <a:lnTo>
                    <a:pt x="81" y="380"/>
                  </a:lnTo>
                  <a:lnTo>
                    <a:pt x="81" y="0"/>
                  </a:lnTo>
                  <a:lnTo>
                    <a:pt x="96" y="0"/>
                  </a:lnTo>
                  <a:lnTo>
                    <a:pt x="96" y="383"/>
                  </a:lnTo>
                  <a:lnTo>
                    <a:pt x="15" y="572"/>
                  </a:lnTo>
                  <a:close/>
                </a:path>
              </a:pathLst>
            </a:custGeom>
            <a:gradFill>
              <a:gsLst>
                <a:gs pos="0">
                  <a:schemeClr val="lt2"/>
                </a:gs>
                <a:gs pos="100000">
                  <a:srgbClr val="3B95DE"/>
                </a:gs>
              </a:gsLst>
              <a:lin ang="5400000" scaled="0"/>
            </a:gradFill>
            <a:ln>
              <a:noFill/>
            </a:ln>
          </p:spPr>
        </p:sp>
        <p:sp>
          <p:nvSpPr>
            <p:cNvPr id="65" name="Google Shape;65;p26"/>
            <p:cNvSpPr/>
            <p:nvPr/>
          </p:nvSpPr>
          <p:spPr>
            <a:xfrm>
              <a:off x="1290638" y="14288"/>
              <a:ext cx="376238" cy="1801813"/>
            </a:xfrm>
            <a:custGeom>
              <a:avLst/>
              <a:gdLst/>
              <a:ahLst/>
              <a:cxnLst/>
              <a:rect l="l" t="t" r="r" b="b"/>
              <a:pathLst>
                <a:path w="237" h="1135" extrusionOk="0">
                  <a:moveTo>
                    <a:pt x="222" y="1135"/>
                  </a:moveTo>
                  <a:lnTo>
                    <a:pt x="0" y="620"/>
                  </a:lnTo>
                  <a:lnTo>
                    <a:pt x="0" y="0"/>
                  </a:lnTo>
                  <a:lnTo>
                    <a:pt x="18" y="0"/>
                  </a:lnTo>
                  <a:lnTo>
                    <a:pt x="18" y="617"/>
                  </a:lnTo>
                  <a:lnTo>
                    <a:pt x="237" y="1129"/>
                  </a:lnTo>
                  <a:lnTo>
                    <a:pt x="222" y="1135"/>
                  </a:lnTo>
                  <a:close/>
                </a:path>
              </a:pathLst>
            </a:custGeom>
            <a:gradFill>
              <a:gsLst>
                <a:gs pos="0">
                  <a:schemeClr val="lt2"/>
                </a:gs>
                <a:gs pos="100000">
                  <a:srgbClr val="3B95DE"/>
                </a:gs>
              </a:gsLst>
              <a:lin ang="5400000" scaled="0"/>
            </a:gradFill>
            <a:ln>
              <a:noFill/>
            </a:ln>
          </p:spPr>
        </p:sp>
        <p:sp>
          <p:nvSpPr>
            <p:cNvPr id="66" name="Google Shape;66;p26"/>
            <p:cNvSpPr/>
            <p:nvPr/>
          </p:nvSpPr>
          <p:spPr>
            <a:xfrm>
              <a:off x="1600200" y="1801813"/>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6"/>
            <p:cNvSpPr/>
            <p:nvPr/>
          </p:nvSpPr>
          <p:spPr>
            <a:xfrm>
              <a:off x="1381125" y="9525"/>
              <a:ext cx="371475" cy="1425575"/>
            </a:xfrm>
            <a:custGeom>
              <a:avLst/>
              <a:gdLst/>
              <a:ahLst/>
              <a:cxnLst/>
              <a:rect l="l" t="t" r="r" b="b"/>
              <a:pathLst>
                <a:path w="234" h="898" extrusionOk="0">
                  <a:moveTo>
                    <a:pt x="219" y="898"/>
                  </a:moveTo>
                  <a:lnTo>
                    <a:pt x="0" y="383"/>
                  </a:lnTo>
                  <a:lnTo>
                    <a:pt x="0" y="0"/>
                  </a:lnTo>
                  <a:lnTo>
                    <a:pt x="15" y="0"/>
                  </a:lnTo>
                  <a:lnTo>
                    <a:pt x="15" y="380"/>
                  </a:lnTo>
                  <a:lnTo>
                    <a:pt x="234" y="892"/>
                  </a:lnTo>
                  <a:lnTo>
                    <a:pt x="219" y="898"/>
                  </a:lnTo>
                  <a:close/>
                </a:path>
              </a:pathLst>
            </a:custGeom>
            <a:gradFill>
              <a:gsLst>
                <a:gs pos="0">
                  <a:schemeClr val="lt2"/>
                </a:gs>
                <a:gs pos="100000">
                  <a:srgbClr val="3B95DE"/>
                </a:gs>
              </a:gsLst>
              <a:lin ang="5400000" scaled="0"/>
            </a:gradFill>
            <a:ln>
              <a:noFill/>
            </a:ln>
          </p:spPr>
        </p:sp>
        <p:sp>
          <p:nvSpPr>
            <p:cNvPr id="68" name="Google Shape;68;p26"/>
            <p:cNvSpPr/>
            <p:nvPr/>
          </p:nvSpPr>
          <p:spPr>
            <a:xfrm>
              <a:off x="1643063" y="0"/>
              <a:ext cx="152400" cy="912813"/>
            </a:xfrm>
            <a:custGeom>
              <a:avLst/>
              <a:gdLst/>
              <a:ahLst/>
              <a:cxnLst/>
              <a:rect l="l" t="t" r="r" b="b"/>
              <a:pathLst>
                <a:path w="96" h="575" extrusionOk="0">
                  <a:moveTo>
                    <a:pt x="96" y="575"/>
                  </a:moveTo>
                  <a:lnTo>
                    <a:pt x="78" y="575"/>
                  </a:lnTo>
                  <a:lnTo>
                    <a:pt x="78" y="192"/>
                  </a:lnTo>
                  <a:lnTo>
                    <a:pt x="0" y="6"/>
                  </a:lnTo>
                  <a:lnTo>
                    <a:pt x="15" y="0"/>
                  </a:lnTo>
                  <a:lnTo>
                    <a:pt x="96" y="189"/>
                  </a:lnTo>
                  <a:lnTo>
                    <a:pt x="96" y="575"/>
                  </a:lnTo>
                  <a:close/>
                </a:path>
              </a:pathLst>
            </a:custGeom>
            <a:gradFill>
              <a:gsLst>
                <a:gs pos="0">
                  <a:schemeClr val="lt2"/>
                </a:gs>
                <a:gs pos="100000">
                  <a:srgbClr val="3B95DE"/>
                </a:gs>
              </a:gsLst>
              <a:lin ang="5400000" scaled="0"/>
            </a:gradFill>
            <a:ln>
              <a:noFill/>
            </a:ln>
          </p:spPr>
        </p:sp>
        <p:sp>
          <p:nvSpPr>
            <p:cNvPr id="69" name="Google Shape;69;p26"/>
            <p:cNvSpPr/>
            <p:nvPr/>
          </p:nvSpPr>
          <p:spPr>
            <a:xfrm>
              <a:off x="1685925" y="14208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6"/>
            <p:cNvSpPr/>
            <p:nvPr/>
          </p:nvSpPr>
          <p:spPr>
            <a:xfrm>
              <a:off x="1685925" y="90328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6"/>
            <p:cNvSpPr/>
            <p:nvPr/>
          </p:nvSpPr>
          <p:spPr>
            <a:xfrm>
              <a:off x="1743075" y="4763"/>
              <a:ext cx="419100" cy="522288"/>
            </a:xfrm>
            <a:custGeom>
              <a:avLst/>
              <a:gdLst/>
              <a:ahLst/>
              <a:cxnLst/>
              <a:rect l="l" t="t" r="r" b="b"/>
              <a:pathLst>
                <a:path w="264" h="329" extrusionOk="0">
                  <a:moveTo>
                    <a:pt x="252" y="329"/>
                  </a:moveTo>
                  <a:lnTo>
                    <a:pt x="45" y="120"/>
                  </a:lnTo>
                  <a:lnTo>
                    <a:pt x="0" y="6"/>
                  </a:lnTo>
                  <a:lnTo>
                    <a:pt x="15" y="0"/>
                  </a:lnTo>
                  <a:lnTo>
                    <a:pt x="60" y="111"/>
                  </a:lnTo>
                  <a:lnTo>
                    <a:pt x="264" y="317"/>
                  </a:lnTo>
                  <a:lnTo>
                    <a:pt x="252" y="329"/>
                  </a:lnTo>
                  <a:close/>
                </a:path>
              </a:pathLst>
            </a:custGeom>
            <a:gradFill>
              <a:gsLst>
                <a:gs pos="0">
                  <a:schemeClr val="lt2"/>
                </a:gs>
                <a:gs pos="100000">
                  <a:srgbClr val="3B95DE"/>
                </a:gs>
              </a:gsLst>
              <a:lin ang="5400000" scaled="0"/>
            </a:gradFill>
            <a:ln>
              <a:noFill/>
            </a:ln>
          </p:spPr>
        </p:sp>
        <p:sp>
          <p:nvSpPr>
            <p:cNvPr id="72" name="Google Shape;72;p26"/>
            <p:cNvSpPr/>
            <p:nvPr/>
          </p:nvSpPr>
          <p:spPr>
            <a:xfrm>
              <a:off x="2119313" y="488950"/>
              <a:ext cx="161925" cy="147638"/>
            </a:xfrm>
            <a:custGeom>
              <a:avLst/>
              <a:gdLst/>
              <a:ahLst/>
              <a:cxnLst/>
              <a:rect l="l" t="t" r="r" b="b"/>
              <a:pathLst>
                <a:path w="34" h="31" extrusionOk="0">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6"/>
            <p:cNvSpPr/>
            <p:nvPr/>
          </p:nvSpPr>
          <p:spPr>
            <a:xfrm>
              <a:off x="952500" y="4763"/>
              <a:ext cx="152400" cy="908050"/>
            </a:xfrm>
            <a:custGeom>
              <a:avLst/>
              <a:gdLst/>
              <a:ahLst/>
              <a:cxnLst/>
              <a:rect l="l" t="t" r="r" b="b"/>
              <a:pathLst>
                <a:path w="96" h="572" extrusionOk="0">
                  <a:moveTo>
                    <a:pt x="15" y="572"/>
                  </a:moveTo>
                  <a:lnTo>
                    <a:pt x="0" y="572"/>
                  </a:lnTo>
                  <a:lnTo>
                    <a:pt x="0" y="189"/>
                  </a:lnTo>
                  <a:lnTo>
                    <a:pt x="81" y="0"/>
                  </a:lnTo>
                  <a:lnTo>
                    <a:pt x="96" y="6"/>
                  </a:lnTo>
                  <a:lnTo>
                    <a:pt x="15" y="192"/>
                  </a:lnTo>
                  <a:lnTo>
                    <a:pt x="15" y="572"/>
                  </a:lnTo>
                  <a:close/>
                </a:path>
              </a:pathLst>
            </a:custGeom>
            <a:gradFill>
              <a:gsLst>
                <a:gs pos="0">
                  <a:schemeClr val="lt2"/>
                </a:gs>
                <a:gs pos="100000">
                  <a:srgbClr val="3B95DE"/>
                </a:gs>
              </a:gsLst>
              <a:lin ang="5400000" scaled="0"/>
            </a:gradFill>
            <a:ln>
              <a:noFill/>
            </a:ln>
          </p:spPr>
        </p:sp>
        <p:sp>
          <p:nvSpPr>
            <p:cNvPr id="74" name="Google Shape;74;p26"/>
            <p:cNvSpPr/>
            <p:nvPr/>
          </p:nvSpPr>
          <p:spPr>
            <a:xfrm>
              <a:off x="866775" y="90328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6"/>
            <p:cNvSpPr/>
            <p:nvPr/>
          </p:nvSpPr>
          <p:spPr>
            <a:xfrm>
              <a:off x="890588" y="155416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6"/>
            <p:cNvSpPr/>
            <p:nvPr/>
          </p:nvSpPr>
          <p:spPr>
            <a:xfrm>
              <a:off x="738188" y="5622925"/>
              <a:ext cx="338138" cy="1216025"/>
            </a:xfrm>
            <a:custGeom>
              <a:avLst/>
              <a:gdLst/>
              <a:ahLst/>
              <a:cxnLst/>
              <a:rect l="l" t="t" r="r" b="b"/>
              <a:pathLst>
                <a:path w="213" h="766" extrusionOk="0">
                  <a:moveTo>
                    <a:pt x="213" y="766"/>
                  </a:moveTo>
                  <a:lnTo>
                    <a:pt x="195" y="766"/>
                  </a:lnTo>
                  <a:lnTo>
                    <a:pt x="195" y="464"/>
                  </a:lnTo>
                  <a:lnTo>
                    <a:pt x="0" y="6"/>
                  </a:lnTo>
                  <a:lnTo>
                    <a:pt x="12" y="0"/>
                  </a:lnTo>
                  <a:lnTo>
                    <a:pt x="213" y="461"/>
                  </a:lnTo>
                  <a:lnTo>
                    <a:pt x="213" y="766"/>
                  </a:lnTo>
                  <a:close/>
                </a:path>
              </a:pathLst>
            </a:custGeom>
            <a:gradFill>
              <a:gsLst>
                <a:gs pos="0">
                  <a:schemeClr val="lt2"/>
                </a:gs>
                <a:gs pos="100000">
                  <a:srgbClr val="3B95DE"/>
                </a:gs>
              </a:gsLst>
              <a:lin ang="5400000" scaled="0"/>
            </a:gradFill>
            <a:ln>
              <a:noFill/>
            </a:ln>
          </p:spPr>
        </p:sp>
        <p:sp>
          <p:nvSpPr>
            <p:cNvPr id="77" name="Google Shape;77;p26"/>
            <p:cNvSpPr/>
            <p:nvPr/>
          </p:nvSpPr>
          <p:spPr>
            <a:xfrm>
              <a:off x="647700" y="5480050"/>
              <a:ext cx="157163" cy="157163"/>
            </a:xfrm>
            <a:custGeom>
              <a:avLst/>
              <a:gdLst/>
              <a:ahLst/>
              <a:cxnLst/>
              <a:rect l="l" t="t" r="r" b="b"/>
              <a:pathLst>
                <a:path w="33" h="33" extrusionOk="0">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6"/>
            <p:cNvSpPr/>
            <p:nvPr/>
          </p:nvSpPr>
          <p:spPr>
            <a:xfrm>
              <a:off x="66675" y="90328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6"/>
            <p:cNvSpPr/>
            <p:nvPr/>
          </p:nvSpPr>
          <p:spPr>
            <a:xfrm>
              <a:off x="0" y="3897313"/>
              <a:ext cx="133350" cy="266700"/>
            </a:xfrm>
            <a:custGeom>
              <a:avLst/>
              <a:gdLst/>
              <a:ahLst/>
              <a:cxnLst/>
              <a:rect l="l" t="t" r="r" b="b"/>
              <a:pathLst>
                <a:path w="84" h="168" extrusionOk="0">
                  <a:moveTo>
                    <a:pt x="69" y="168"/>
                  </a:moveTo>
                  <a:lnTo>
                    <a:pt x="0" y="6"/>
                  </a:lnTo>
                  <a:lnTo>
                    <a:pt x="12" y="0"/>
                  </a:lnTo>
                  <a:lnTo>
                    <a:pt x="84" y="162"/>
                  </a:lnTo>
                  <a:lnTo>
                    <a:pt x="69" y="168"/>
                  </a:lnTo>
                  <a:close/>
                </a:path>
              </a:pathLst>
            </a:custGeom>
            <a:gradFill>
              <a:gsLst>
                <a:gs pos="0">
                  <a:schemeClr val="lt2"/>
                </a:gs>
                <a:gs pos="100000">
                  <a:srgbClr val="3B95DE"/>
                </a:gs>
              </a:gsLst>
              <a:lin ang="5400000" scaled="0"/>
            </a:gradFill>
            <a:ln>
              <a:noFill/>
            </a:ln>
          </p:spPr>
        </p:sp>
        <p:sp>
          <p:nvSpPr>
            <p:cNvPr id="80" name="Google Shape;80;p26"/>
            <p:cNvSpPr/>
            <p:nvPr/>
          </p:nvSpPr>
          <p:spPr>
            <a:xfrm>
              <a:off x="66675" y="4149725"/>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6"/>
            <p:cNvSpPr/>
            <p:nvPr/>
          </p:nvSpPr>
          <p:spPr>
            <a:xfrm>
              <a:off x="0" y="1644650"/>
              <a:ext cx="133350" cy="269875"/>
            </a:xfrm>
            <a:custGeom>
              <a:avLst/>
              <a:gdLst/>
              <a:ahLst/>
              <a:cxnLst/>
              <a:rect l="l" t="t" r="r" b="b"/>
              <a:pathLst>
                <a:path w="84" h="170" extrusionOk="0">
                  <a:moveTo>
                    <a:pt x="12" y="170"/>
                  </a:moveTo>
                  <a:lnTo>
                    <a:pt x="0" y="164"/>
                  </a:lnTo>
                  <a:lnTo>
                    <a:pt x="69" y="0"/>
                  </a:lnTo>
                  <a:lnTo>
                    <a:pt x="84" y="6"/>
                  </a:lnTo>
                  <a:lnTo>
                    <a:pt x="12" y="170"/>
                  </a:lnTo>
                  <a:close/>
                </a:path>
              </a:pathLst>
            </a:custGeom>
            <a:gradFill>
              <a:gsLst>
                <a:gs pos="0">
                  <a:schemeClr val="lt2"/>
                </a:gs>
                <a:gs pos="100000">
                  <a:srgbClr val="3B95DE"/>
                </a:gs>
              </a:gsLst>
              <a:lin ang="5400000" scaled="0"/>
            </a:gradFill>
            <a:ln>
              <a:noFill/>
            </a:ln>
          </p:spPr>
        </p:sp>
        <p:sp>
          <p:nvSpPr>
            <p:cNvPr id="82" name="Google Shape;82;p26"/>
            <p:cNvSpPr/>
            <p:nvPr/>
          </p:nvSpPr>
          <p:spPr>
            <a:xfrm>
              <a:off x="66675" y="146843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6"/>
            <p:cNvSpPr/>
            <p:nvPr/>
          </p:nvSpPr>
          <p:spPr>
            <a:xfrm>
              <a:off x="695325" y="4763"/>
              <a:ext cx="309563" cy="1558925"/>
            </a:xfrm>
            <a:custGeom>
              <a:avLst/>
              <a:gdLst/>
              <a:ahLst/>
              <a:cxnLst/>
              <a:rect l="l" t="t" r="r" b="b"/>
              <a:pathLst>
                <a:path w="195" h="982" extrusionOk="0">
                  <a:moveTo>
                    <a:pt x="195" y="982"/>
                  </a:moveTo>
                  <a:lnTo>
                    <a:pt x="177" y="982"/>
                  </a:lnTo>
                  <a:lnTo>
                    <a:pt x="177" y="805"/>
                  </a:lnTo>
                  <a:lnTo>
                    <a:pt x="0" y="629"/>
                  </a:lnTo>
                  <a:lnTo>
                    <a:pt x="0" y="0"/>
                  </a:lnTo>
                  <a:lnTo>
                    <a:pt x="18" y="0"/>
                  </a:lnTo>
                  <a:lnTo>
                    <a:pt x="18" y="623"/>
                  </a:lnTo>
                  <a:lnTo>
                    <a:pt x="195" y="796"/>
                  </a:lnTo>
                  <a:lnTo>
                    <a:pt x="195" y="982"/>
                  </a:lnTo>
                  <a:close/>
                </a:path>
              </a:pathLst>
            </a:custGeom>
            <a:gradFill>
              <a:gsLst>
                <a:gs pos="0">
                  <a:schemeClr val="lt2"/>
                </a:gs>
                <a:gs pos="100000">
                  <a:srgbClr val="3B95DE"/>
                </a:gs>
              </a:gsLst>
              <a:lin ang="5400000" scaled="0"/>
            </a:gradFill>
            <a:ln>
              <a:noFill/>
            </a:ln>
          </p:spPr>
        </p:sp>
        <p:sp>
          <p:nvSpPr>
            <p:cNvPr id="84" name="Google Shape;84;p26"/>
            <p:cNvSpPr/>
            <p:nvPr/>
          </p:nvSpPr>
          <p:spPr>
            <a:xfrm>
              <a:off x="57150" y="4881563"/>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6"/>
            <p:cNvSpPr/>
            <p:nvPr/>
          </p:nvSpPr>
          <p:spPr>
            <a:xfrm>
              <a:off x="138113" y="5060950"/>
              <a:ext cx="304800" cy="1778000"/>
            </a:xfrm>
            <a:custGeom>
              <a:avLst/>
              <a:gdLst/>
              <a:ahLst/>
              <a:cxnLst/>
              <a:rect l="l" t="t" r="r" b="b"/>
              <a:pathLst>
                <a:path w="192" h="1120" extrusionOk="0">
                  <a:moveTo>
                    <a:pt x="192" y="1120"/>
                  </a:moveTo>
                  <a:lnTo>
                    <a:pt x="177" y="1120"/>
                  </a:lnTo>
                  <a:lnTo>
                    <a:pt x="177" y="360"/>
                  </a:lnTo>
                  <a:lnTo>
                    <a:pt x="0" y="183"/>
                  </a:lnTo>
                  <a:lnTo>
                    <a:pt x="0" y="0"/>
                  </a:lnTo>
                  <a:lnTo>
                    <a:pt x="15" y="0"/>
                  </a:lnTo>
                  <a:lnTo>
                    <a:pt x="15" y="177"/>
                  </a:lnTo>
                  <a:lnTo>
                    <a:pt x="192" y="354"/>
                  </a:lnTo>
                  <a:lnTo>
                    <a:pt x="192" y="1120"/>
                  </a:lnTo>
                  <a:close/>
                </a:path>
              </a:pathLst>
            </a:custGeom>
            <a:gradFill>
              <a:gsLst>
                <a:gs pos="0">
                  <a:schemeClr val="lt2"/>
                </a:gs>
                <a:gs pos="100000">
                  <a:srgbClr val="3B95DE"/>
                </a:gs>
              </a:gsLst>
              <a:lin ang="5400000" scaled="0"/>
            </a:gradFill>
            <a:ln>
              <a:noFill/>
            </a:ln>
          </p:spPr>
        </p:sp>
        <p:sp>
          <p:nvSpPr>
            <p:cNvPr id="86" name="Google Shape;86;p26"/>
            <p:cNvSpPr/>
            <p:nvPr/>
          </p:nvSpPr>
          <p:spPr>
            <a:xfrm>
              <a:off x="561975" y="6430963"/>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6"/>
            <p:cNvSpPr/>
            <p:nvPr/>
          </p:nvSpPr>
          <p:spPr>
            <a:xfrm>
              <a:off x="642938" y="6610350"/>
              <a:ext cx="23813" cy="242888"/>
            </a:xfrm>
            <a:prstGeom prst="rect">
              <a:avLst/>
            </a:pr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6"/>
            <p:cNvSpPr/>
            <p:nvPr/>
          </p:nvSpPr>
          <p:spPr>
            <a:xfrm>
              <a:off x="76200" y="6430963"/>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6"/>
            <p:cNvSpPr/>
            <p:nvPr/>
          </p:nvSpPr>
          <p:spPr>
            <a:xfrm>
              <a:off x="0" y="5978525"/>
              <a:ext cx="190500" cy="461963"/>
            </a:xfrm>
            <a:custGeom>
              <a:avLst/>
              <a:gdLst/>
              <a:ahLst/>
              <a:cxnLst/>
              <a:rect l="l" t="t" r="r" b="b"/>
              <a:pathLst>
                <a:path w="120" h="291" extrusionOk="0">
                  <a:moveTo>
                    <a:pt x="120" y="291"/>
                  </a:moveTo>
                  <a:lnTo>
                    <a:pt x="105" y="291"/>
                  </a:lnTo>
                  <a:lnTo>
                    <a:pt x="105" y="114"/>
                  </a:lnTo>
                  <a:lnTo>
                    <a:pt x="0" y="9"/>
                  </a:lnTo>
                  <a:lnTo>
                    <a:pt x="12" y="0"/>
                  </a:lnTo>
                  <a:lnTo>
                    <a:pt x="120" y="108"/>
                  </a:lnTo>
                  <a:lnTo>
                    <a:pt x="120" y="291"/>
                  </a:lnTo>
                  <a:close/>
                </a:path>
              </a:pathLst>
            </a:custGeom>
            <a:gradFill>
              <a:gsLst>
                <a:gs pos="0">
                  <a:schemeClr val="lt2"/>
                </a:gs>
                <a:gs pos="100000">
                  <a:srgbClr val="3B95DE"/>
                </a:gs>
              </a:gsLst>
              <a:lin ang="5400000" scaled="0"/>
            </a:gradFill>
            <a:ln>
              <a:noFill/>
            </a:ln>
          </p:spPr>
        </p:sp>
        <p:sp>
          <p:nvSpPr>
            <p:cNvPr id="90" name="Google Shape;90;p26"/>
            <p:cNvSpPr/>
            <p:nvPr/>
          </p:nvSpPr>
          <p:spPr>
            <a:xfrm>
              <a:off x="1014413" y="1801813"/>
              <a:ext cx="214313" cy="755650"/>
            </a:xfrm>
            <a:custGeom>
              <a:avLst/>
              <a:gdLst/>
              <a:ahLst/>
              <a:cxnLst/>
              <a:rect l="l" t="t" r="r" b="b"/>
              <a:pathLst>
                <a:path w="135" h="476" extrusionOk="0">
                  <a:moveTo>
                    <a:pt x="12" y="476"/>
                  </a:moveTo>
                  <a:lnTo>
                    <a:pt x="0" y="476"/>
                  </a:lnTo>
                  <a:lnTo>
                    <a:pt x="0" y="128"/>
                  </a:lnTo>
                  <a:lnTo>
                    <a:pt x="126" y="0"/>
                  </a:lnTo>
                  <a:lnTo>
                    <a:pt x="135" y="9"/>
                  </a:lnTo>
                  <a:lnTo>
                    <a:pt x="12" y="131"/>
                  </a:lnTo>
                  <a:lnTo>
                    <a:pt x="12" y="476"/>
                  </a:lnTo>
                  <a:close/>
                </a:path>
              </a:pathLst>
            </a:custGeom>
            <a:gradFill>
              <a:gsLst>
                <a:gs pos="0">
                  <a:schemeClr val="lt2"/>
                </a:gs>
                <a:gs pos="100000">
                  <a:srgbClr val="3B95DE"/>
                </a:gs>
              </a:gsLst>
              <a:lin ang="5400000" scaled="0"/>
            </a:gradFill>
            <a:ln>
              <a:noFill/>
            </a:ln>
          </p:spPr>
        </p:sp>
        <p:sp>
          <p:nvSpPr>
            <p:cNvPr id="91" name="Google Shape;91;p26"/>
            <p:cNvSpPr/>
            <p:nvPr/>
          </p:nvSpPr>
          <p:spPr>
            <a:xfrm>
              <a:off x="938213" y="2547938"/>
              <a:ext cx="166688" cy="160338"/>
            </a:xfrm>
            <a:custGeom>
              <a:avLst/>
              <a:gdLst/>
              <a:ahLst/>
              <a:cxnLst/>
              <a:rect l="l" t="t" r="r" b="b"/>
              <a:pathLst>
                <a:path w="35" h="34" extrusionOk="0">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6"/>
            <p:cNvSpPr/>
            <p:nvPr/>
          </p:nvSpPr>
          <p:spPr>
            <a:xfrm>
              <a:off x="595313" y="4763"/>
              <a:ext cx="638175" cy="4025900"/>
            </a:xfrm>
            <a:custGeom>
              <a:avLst/>
              <a:gdLst/>
              <a:ahLst/>
              <a:cxnLst/>
              <a:rect l="l" t="t" r="r" b="b"/>
              <a:pathLst>
                <a:path w="402" h="2536" extrusionOk="0">
                  <a:moveTo>
                    <a:pt x="402" y="2536"/>
                  </a:moveTo>
                  <a:lnTo>
                    <a:pt x="387" y="2536"/>
                  </a:lnTo>
                  <a:lnTo>
                    <a:pt x="387" y="2311"/>
                  </a:lnTo>
                  <a:lnTo>
                    <a:pt x="0" y="1925"/>
                  </a:lnTo>
                  <a:lnTo>
                    <a:pt x="0" y="0"/>
                  </a:lnTo>
                  <a:lnTo>
                    <a:pt x="15" y="0"/>
                  </a:lnTo>
                  <a:lnTo>
                    <a:pt x="15" y="1916"/>
                  </a:lnTo>
                  <a:lnTo>
                    <a:pt x="402" y="2302"/>
                  </a:lnTo>
                  <a:lnTo>
                    <a:pt x="402" y="2536"/>
                  </a:lnTo>
                  <a:close/>
                </a:path>
              </a:pathLst>
            </a:custGeom>
            <a:gradFill>
              <a:gsLst>
                <a:gs pos="0">
                  <a:schemeClr val="lt2"/>
                </a:gs>
                <a:gs pos="100000">
                  <a:srgbClr val="3B95DE"/>
                </a:gs>
              </a:gsLst>
              <a:lin ang="5400000" scaled="0"/>
            </a:gradFill>
            <a:ln>
              <a:noFill/>
            </a:ln>
          </p:spPr>
        </p:sp>
        <p:sp>
          <p:nvSpPr>
            <p:cNvPr id="93" name="Google Shape;93;p26"/>
            <p:cNvSpPr/>
            <p:nvPr/>
          </p:nvSpPr>
          <p:spPr>
            <a:xfrm>
              <a:off x="1223963" y="1382713"/>
              <a:ext cx="142875" cy="476250"/>
            </a:xfrm>
            <a:custGeom>
              <a:avLst/>
              <a:gdLst/>
              <a:ahLst/>
              <a:cxnLst/>
              <a:rect l="l" t="t" r="r" b="b"/>
              <a:pathLst>
                <a:path w="90" h="300" extrusionOk="0">
                  <a:moveTo>
                    <a:pt x="90" y="300"/>
                  </a:moveTo>
                  <a:lnTo>
                    <a:pt x="78" y="300"/>
                  </a:lnTo>
                  <a:lnTo>
                    <a:pt x="78" y="84"/>
                  </a:lnTo>
                  <a:lnTo>
                    <a:pt x="0" y="9"/>
                  </a:lnTo>
                  <a:lnTo>
                    <a:pt x="9" y="0"/>
                  </a:lnTo>
                  <a:lnTo>
                    <a:pt x="90" y="81"/>
                  </a:lnTo>
                  <a:lnTo>
                    <a:pt x="90" y="300"/>
                  </a:lnTo>
                  <a:close/>
                </a:path>
              </a:pathLst>
            </a:custGeom>
            <a:gradFill>
              <a:gsLst>
                <a:gs pos="0">
                  <a:schemeClr val="lt2"/>
                </a:gs>
                <a:gs pos="100000">
                  <a:srgbClr val="3B95DE"/>
                </a:gs>
              </a:gsLst>
              <a:lin ang="5400000" scaled="0"/>
            </a:gradFill>
            <a:ln>
              <a:noFill/>
            </a:ln>
          </p:spPr>
        </p:sp>
        <p:sp>
          <p:nvSpPr>
            <p:cNvPr id="94" name="Google Shape;94;p26"/>
            <p:cNvSpPr/>
            <p:nvPr/>
          </p:nvSpPr>
          <p:spPr>
            <a:xfrm>
              <a:off x="1300163" y="1849438"/>
              <a:ext cx="109538" cy="107950"/>
            </a:xfrm>
            <a:custGeom>
              <a:avLst/>
              <a:gdLst/>
              <a:ahLst/>
              <a:cxnLst/>
              <a:rect l="l" t="t" r="r" b="b"/>
              <a:pathLst>
                <a:path w="23" h="23" extrusionOk="0">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6"/>
            <p:cNvSpPr/>
            <p:nvPr/>
          </p:nvSpPr>
          <p:spPr>
            <a:xfrm>
              <a:off x="280988" y="3417888"/>
              <a:ext cx="142875" cy="474663"/>
            </a:xfrm>
            <a:custGeom>
              <a:avLst/>
              <a:gdLst/>
              <a:ahLst/>
              <a:cxnLst/>
              <a:rect l="l" t="t" r="r" b="b"/>
              <a:pathLst>
                <a:path w="90" h="299" extrusionOk="0">
                  <a:moveTo>
                    <a:pt x="12" y="299"/>
                  </a:moveTo>
                  <a:lnTo>
                    <a:pt x="0" y="299"/>
                  </a:lnTo>
                  <a:lnTo>
                    <a:pt x="0" y="80"/>
                  </a:lnTo>
                  <a:lnTo>
                    <a:pt x="81" y="0"/>
                  </a:lnTo>
                  <a:lnTo>
                    <a:pt x="90" y="8"/>
                  </a:lnTo>
                  <a:lnTo>
                    <a:pt x="12" y="83"/>
                  </a:lnTo>
                  <a:lnTo>
                    <a:pt x="12" y="299"/>
                  </a:lnTo>
                  <a:close/>
                </a:path>
              </a:pathLst>
            </a:custGeom>
            <a:gradFill>
              <a:gsLst>
                <a:gs pos="0">
                  <a:schemeClr val="lt2"/>
                </a:gs>
                <a:gs pos="100000">
                  <a:srgbClr val="3B95DE"/>
                </a:gs>
              </a:gsLst>
              <a:lin ang="5400000" scaled="0"/>
            </a:gradFill>
            <a:ln>
              <a:noFill/>
            </a:ln>
          </p:spPr>
        </p:sp>
        <p:sp>
          <p:nvSpPr>
            <p:cNvPr id="96" name="Google Shape;96;p26"/>
            <p:cNvSpPr/>
            <p:nvPr/>
          </p:nvSpPr>
          <p:spPr>
            <a:xfrm>
              <a:off x="238125" y="3883025"/>
              <a:ext cx="109538" cy="109538"/>
            </a:xfrm>
            <a:custGeom>
              <a:avLst/>
              <a:gdLst/>
              <a:ahLst/>
              <a:cxnLst/>
              <a:rect l="l" t="t" r="r" b="b"/>
              <a:pathLst>
                <a:path w="23" h="23" extrusionOk="0">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6"/>
            <p:cNvSpPr/>
            <p:nvPr/>
          </p:nvSpPr>
          <p:spPr>
            <a:xfrm>
              <a:off x="4763" y="2166938"/>
              <a:ext cx="114300" cy="452438"/>
            </a:xfrm>
            <a:custGeom>
              <a:avLst/>
              <a:gdLst/>
              <a:ahLst/>
              <a:cxnLst/>
              <a:rect l="l" t="t" r="r" b="b"/>
              <a:pathLst>
                <a:path w="72" h="285" extrusionOk="0">
                  <a:moveTo>
                    <a:pt x="6" y="285"/>
                  </a:moveTo>
                  <a:lnTo>
                    <a:pt x="0" y="276"/>
                  </a:lnTo>
                  <a:lnTo>
                    <a:pt x="60" y="216"/>
                  </a:lnTo>
                  <a:lnTo>
                    <a:pt x="60" y="0"/>
                  </a:lnTo>
                  <a:lnTo>
                    <a:pt x="72" y="0"/>
                  </a:lnTo>
                  <a:lnTo>
                    <a:pt x="72" y="222"/>
                  </a:lnTo>
                  <a:lnTo>
                    <a:pt x="6" y="285"/>
                  </a:lnTo>
                  <a:close/>
                </a:path>
              </a:pathLst>
            </a:custGeom>
            <a:gradFill>
              <a:gsLst>
                <a:gs pos="0">
                  <a:schemeClr val="lt2"/>
                </a:gs>
                <a:gs pos="100000">
                  <a:srgbClr val="3B95DE"/>
                </a:gs>
              </a:gsLst>
              <a:lin ang="5400000" scaled="0"/>
            </a:gradFill>
            <a:ln>
              <a:noFill/>
            </a:ln>
          </p:spPr>
        </p:sp>
        <p:sp>
          <p:nvSpPr>
            <p:cNvPr id="98" name="Google Shape;98;p26"/>
            <p:cNvSpPr/>
            <p:nvPr/>
          </p:nvSpPr>
          <p:spPr>
            <a:xfrm>
              <a:off x="52388" y="2066925"/>
              <a:ext cx="109538" cy="109538"/>
            </a:xfrm>
            <a:custGeom>
              <a:avLst/>
              <a:gdLst/>
              <a:ahLst/>
              <a:cxnLst/>
              <a:rect l="l" t="t" r="r" b="b"/>
              <a:pathLst>
                <a:path w="23" h="23" extrusionOk="0">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6"/>
            <p:cNvSpPr/>
            <p:nvPr/>
          </p:nvSpPr>
          <p:spPr>
            <a:xfrm>
              <a:off x="1228725" y="4662488"/>
              <a:ext cx="23813" cy="2181225"/>
            </a:xfrm>
            <a:prstGeom prst="rect">
              <a:avLst/>
            </a:pr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6"/>
            <p:cNvSpPr/>
            <p:nvPr/>
          </p:nvSpPr>
          <p:spPr>
            <a:xfrm>
              <a:off x="1319213" y="5041900"/>
              <a:ext cx="371475" cy="1801813"/>
            </a:xfrm>
            <a:custGeom>
              <a:avLst/>
              <a:gdLst/>
              <a:ahLst/>
              <a:cxnLst/>
              <a:rect l="l" t="t" r="r" b="b"/>
              <a:pathLst>
                <a:path w="234" h="1135" extrusionOk="0">
                  <a:moveTo>
                    <a:pt x="15" y="1135"/>
                  </a:moveTo>
                  <a:lnTo>
                    <a:pt x="0" y="1135"/>
                  </a:lnTo>
                  <a:lnTo>
                    <a:pt x="0" y="515"/>
                  </a:lnTo>
                  <a:lnTo>
                    <a:pt x="0" y="512"/>
                  </a:lnTo>
                  <a:lnTo>
                    <a:pt x="219" y="0"/>
                  </a:lnTo>
                  <a:lnTo>
                    <a:pt x="234" y="6"/>
                  </a:lnTo>
                  <a:lnTo>
                    <a:pt x="15" y="518"/>
                  </a:lnTo>
                  <a:lnTo>
                    <a:pt x="15" y="1135"/>
                  </a:lnTo>
                  <a:close/>
                </a:path>
              </a:pathLst>
            </a:custGeom>
            <a:gradFill>
              <a:gsLst>
                <a:gs pos="0">
                  <a:schemeClr val="lt2"/>
                </a:gs>
                <a:gs pos="100000">
                  <a:srgbClr val="3B95DE"/>
                </a:gs>
              </a:gsLst>
              <a:lin ang="5400000" scaled="0"/>
            </a:gradFill>
            <a:ln>
              <a:noFill/>
            </a:ln>
          </p:spPr>
        </p:sp>
        <p:sp>
          <p:nvSpPr>
            <p:cNvPr id="101" name="Google Shape;101;p26"/>
            <p:cNvSpPr/>
            <p:nvPr/>
          </p:nvSpPr>
          <p:spPr>
            <a:xfrm>
              <a:off x="1147763" y="44815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6"/>
            <p:cNvSpPr/>
            <p:nvPr/>
          </p:nvSpPr>
          <p:spPr>
            <a:xfrm>
              <a:off x="819150" y="3983038"/>
              <a:ext cx="347663" cy="2860675"/>
            </a:xfrm>
            <a:custGeom>
              <a:avLst/>
              <a:gdLst/>
              <a:ahLst/>
              <a:cxnLst/>
              <a:rect l="l" t="t" r="r" b="b"/>
              <a:pathLst>
                <a:path w="219" h="1802" extrusionOk="0">
                  <a:moveTo>
                    <a:pt x="219" y="1802"/>
                  </a:moveTo>
                  <a:lnTo>
                    <a:pt x="201" y="1802"/>
                  </a:lnTo>
                  <a:lnTo>
                    <a:pt x="201" y="1185"/>
                  </a:lnTo>
                  <a:lnTo>
                    <a:pt x="0" y="3"/>
                  </a:lnTo>
                  <a:lnTo>
                    <a:pt x="15" y="0"/>
                  </a:lnTo>
                  <a:lnTo>
                    <a:pt x="219" y="1185"/>
                  </a:lnTo>
                  <a:lnTo>
                    <a:pt x="219" y="1802"/>
                  </a:lnTo>
                  <a:close/>
                </a:path>
              </a:pathLst>
            </a:custGeom>
            <a:gradFill>
              <a:gsLst>
                <a:gs pos="0">
                  <a:schemeClr val="lt2"/>
                </a:gs>
                <a:gs pos="100000">
                  <a:srgbClr val="3B95DE"/>
                </a:gs>
              </a:gsLst>
              <a:lin ang="5400000" scaled="0"/>
            </a:gradFill>
            <a:ln>
              <a:noFill/>
            </a:ln>
          </p:spPr>
        </p:sp>
        <p:sp>
          <p:nvSpPr>
            <p:cNvPr id="103" name="Google Shape;103;p26"/>
            <p:cNvSpPr/>
            <p:nvPr/>
          </p:nvSpPr>
          <p:spPr>
            <a:xfrm>
              <a:off x="728663" y="3806825"/>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6"/>
            <p:cNvSpPr/>
            <p:nvPr/>
          </p:nvSpPr>
          <p:spPr>
            <a:xfrm>
              <a:off x="1624013" y="4867275"/>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6"/>
            <p:cNvSpPr/>
            <p:nvPr/>
          </p:nvSpPr>
          <p:spPr>
            <a:xfrm>
              <a:off x="1404938" y="5422900"/>
              <a:ext cx="371475" cy="1425575"/>
            </a:xfrm>
            <a:custGeom>
              <a:avLst/>
              <a:gdLst/>
              <a:ahLst/>
              <a:cxnLst/>
              <a:rect l="l" t="t" r="r" b="b"/>
              <a:pathLst>
                <a:path w="234" h="898" extrusionOk="0">
                  <a:moveTo>
                    <a:pt x="18" y="898"/>
                  </a:moveTo>
                  <a:lnTo>
                    <a:pt x="0" y="898"/>
                  </a:lnTo>
                  <a:lnTo>
                    <a:pt x="0" y="515"/>
                  </a:lnTo>
                  <a:lnTo>
                    <a:pt x="0" y="512"/>
                  </a:lnTo>
                  <a:lnTo>
                    <a:pt x="222" y="0"/>
                  </a:lnTo>
                  <a:lnTo>
                    <a:pt x="234" y="6"/>
                  </a:lnTo>
                  <a:lnTo>
                    <a:pt x="18" y="518"/>
                  </a:lnTo>
                  <a:lnTo>
                    <a:pt x="18" y="898"/>
                  </a:lnTo>
                  <a:close/>
                </a:path>
              </a:pathLst>
            </a:custGeom>
            <a:gradFill>
              <a:gsLst>
                <a:gs pos="0">
                  <a:schemeClr val="lt2"/>
                </a:gs>
                <a:gs pos="100000">
                  <a:srgbClr val="3B95DE"/>
                </a:gs>
              </a:gsLst>
              <a:lin ang="5400000" scaled="0"/>
            </a:gradFill>
            <a:ln>
              <a:noFill/>
            </a:ln>
          </p:spPr>
        </p:sp>
        <p:sp>
          <p:nvSpPr>
            <p:cNvPr id="106" name="Google Shape;106;p26"/>
            <p:cNvSpPr/>
            <p:nvPr/>
          </p:nvSpPr>
          <p:spPr>
            <a:xfrm>
              <a:off x="1666875" y="5945188"/>
              <a:ext cx="152400" cy="912813"/>
            </a:xfrm>
            <a:custGeom>
              <a:avLst/>
              <a:gdLst/>
              <a:ahLst/>
              <a:cxnLst/>
              <a:rect l="l" t="t" r="r" b="b"/>
              <a:pathLst>
                <a:path w="96" h="575" extrusionOk="0">
                  <a:moveTo>
                    <a:pt x="15" y="575"/>
                  </a:moveTo>
                  <a:lnTo>
                    <a:pt x="0" y="569"/>
                  </a:lnTo>
                  <a:lnTo>
                    <a:pt x="81" y="383"/>
                  </a:lnTo>
                  <a:lnTo>
                    <a:pt x="81" y="0"/>
                  </a:lnTo>
                  <a:lnTo>
                    <a:pt x="96" y="0"/>
                  </a:lnTo>
                  <a:lnTo>
                    <a:pt x="96" y="386"/>
                  </a:lnTo>
                  <a:lnTo>
                    <a:pt x="15" y="575"/>
                  </a:lnTo>
                  <a:close/>
                </a:path>
              </a:pathLst>
            </a:custGeom>
            <a:gradFill>
              <a:gsLst>
                <a:gs pos="0">
                  <a:schemeClr val="lt2"/>
                </a:gs>
                <a:gs pos="100000">
                  <a:srgbClr val="3B95DE"/>
                </a:gs>
              </a:gsLst>
              <a:lin ang="5400000" scaled="0"/>
            </a:gradFill>
            <a:ln>
              <a:noFill/>
            </a:ln>
          </p:spPr>
        </p:sp>
        <p:sp>
          <p:nvSpPr>
            <p:cNvPr id="107" name="Google Shape;107;p26"/>
            <p:cNvSpPr/>
            <p:nvPr/>
          </p:nvSpPr>
          <p:spPr>
            <a:xfrm>
              <a:off x="1709738" y="524668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6"/>
            <p:cNvSpPr/>
            <p:nvPr/>
          </p:nvSpPr>
          <p:spPr>
            <a:xfrm>
              <a:off x="1709738" y="57642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6"/>
            <p:cNvSpPr/>
            <p:nvPr/>
          </p:nvSpPr>
          <p:spPr>
            <a:xfrm>
              <a:off x="1766888" y="6330950"/>
              <a:ext cx="419100" cy="527050"/>
            </a:xfrm>
            <a:custGeom>
              <a:avLst/>
              <a:gdLst/>
              <a:ahLst/>
              <a:cxnLst/>
              <a:rect l="l" t="t" r="r" b="b"/>
              <a:pathLst>
                <a:path w="264" h="332" extrusionOk="0">
                  <a:moveTo>
                    <a:pt x="12" y="332"/>
                  </a:moveTo>
                  <a:lnTo>
                    <a:pt x="0" y="326"/>
                  </a:lnTo>
                  <a:lnTo>
                    <a:pt x="45" y="206"/>
                  </a:lnTo>
                  <a:lnTo>
                    <a:pt x="255" y="0"/>
                  </a:lnTo>
                  <a:lnTo>
                    <a:pt x="264" y="12"/>
                  </a:lnTo>
                  <a:lnTo>
                    <a:pt x="60" y="215"/>
                  </a:lnTo>
                  <a:lnTo>
                    <a:pt x="12" y="332"/>
                  </a:lnTo>
                  <a:close/>
                </a:path>
              </a:pathLst>
            </a:custGeom>
            <a:gradFill>
              <a:gsLst>
                <a:gs pos="0">
                  <a:schemeClr val="lt2"/>
                </a:gs>
                <a:gs pos="100000">
                  <a:srgbClr val="3B95DE"/>
                </a:gs>
              </a:gsLst>
              <a:lin ang="5400000" scaled="0"/>
            </a:gradFill>
            <a:ln>
              <a:noFill/>
            </a:ln>
          </p:spPr>
        </p:sp>
        <p:sp>
          <p:nvSpPr>
            <p:cNvPr id="110" name="Google Shape;110;p26"/>
            <p:cNvSpPr/>
            <p:nvPr/>
          </p:nvSpPr>
          <p:spPr>
            <a:xfrm>
              <a:off x="2147888" y="6221413"/>
              <a:ext cx="157163" cy="147638"/>
            </a:xfrm>
            <a:custGeom>
              <a:avLst/>
              <a:gdLst/>
              <a:ahLst/>
              <a:cxnLst/>
              <a:rect l="l" t="t" r="r" b="b"/>
              <a:pathLst>
                <a:path w="33" h="31" extrusionOk="0">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6"/>
            <p:cNvSpPr/>
            <p:nvPr/>
          </p:nvSpPr>
          <p:spPr>
            <a:xfrm>
              <a:off x="504825" y="9525"/>
              <a:ext cx="233363" cy="5103813"/>
            </a:xfrm>
            <a:custGeom>
              <a:avLst/>
              <a:gdLst/>
              <a:ahLst/>
              <a:cxnLst/>
              <a:rect l="l" t="t" r="r" b="b"/>
              <a:pathLst>
                <a:path w="147" h="3215" extrusionOk="0">
                  <a:moveTo>
                    <a:pt x="132" y="3215"/>
                  </a:moveTo>
                  <a:lnTo>
                    <a:pt x="129" y="2754"/>
                  </a:lnTo>
                  <a:lnTo>
                    <a:pt x="0" y="1901"/>
                  </a:lnTo>
                  <a:lnTo>
                    <a:pt x="0" y="0"/>
                  </a:lnTo>
                  <a:lnTo>
                    <a:pt x="15" y="0"/>
                  </a:lnTo>
                  <a:lnTo>
                    <a:pt x="15" y="1898"/>
                  </a:lnTo>
                  <a:lnTo>
                    <a:pt x="144" y="2754"/>
                  </a:lnTo>
                  <a:lnTo>
                    <a:pt x="147" y="3215"/>
                  </a:lnTo>
                  <a:lnTo>
                    <a:pt x="132" y="3215"/>
                  </a:lnTo>
                  <a:close/>
                </a:path>
              </a:pathLst>
            </a:custGeom>
            <a:gradFill>
              <a:gsLst>
                <a:gs pos="0">
                  <a:schemeClr val="lt2"/>
                </a:gs>
                <a:gs pos="100000">
                  <a:srgbClr val="3B95DE"/>
                </a:gs>
              </a:gsLst>
              <a:lin ang="5400000" scaled="0"/>
            </a:gradFill>
            <a:ln>
              <a:noFill/>
            </a:ln>
          </p:spPr>
        </p:sp>
        <p:sp>
          <p:nvSpPr>
            <p:cNvPr id="112" name="Google Shape;112;p26"/>
            <p:cNvSpPr/>
            <p:nvPr/>
          </p:nvSpPr>
          <p:spPr>
            <a:xfrm>
              <a:off x="633413" y="5103813"/>
              <a:ext cx="185738" cy="185738"/>
            </a:xfrm>
            <a:custGeom>
              <a:avLst/>
              <a:gdLst/>
              <a:ahLst/>
              <a:cxnLst/>
              <a:rect l="l" t="t" r="r" b="b"/>
              <a:pathLst>
                <a:path w="39" h="39" extrusionOk="0">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 name="Google Shape;113;p26"/>
          <p:cNvSpPr txBox="1">
            <a:spLocks noGrp="1"/>
          </p:cNvSpPr>
          <p:nvPr>
            <p:ph type="ctrTitle"/>
          </p:nvPr>
        </p:nvSpPr>
        <p:spPr>
          <a:xfrm>
            <a:off x="1836343" y="48420"/>
            <a:ext cx="6593681"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800"/>
              <a:buFont typeface="Twentieth Century"/>
              <a:buNone/>
              <a:defRPr sz="48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4" name="Google Shape;114;p26"/>
          <p:cNvSpPr txBox="1">
            <a:spLocks noGrp="1"/>
          </p:cNvSpPr>
          <p:nvPr>
            <p:ph type="subTitle" idx="1"/>
          </p:nvPr>
        </p:nvSpPr>
        <p:spPr>
          <a:xfrm>
            <a:off x="1814513" y="2540002"/>
            <a:ext cx="6593681" cy="1655762"/>
          </a:xfrm>
          <a:prstGeom prst="rect">
            <a:avLst/>
          </a:prstGeom>
          <a:noFill/>
          <a:ln>
            <a:noFill/>
          </a:ln>
        </p:spPr>
        <p:txBody>
          <a:bodyPr spcFirstLastPara="1" wrap="square" lIns="91425" tIns="45700" rIns="91425" bIns="45700" anchor="t" anchorCtr="0">
            <a:normAutofit/>
          </a:bodyPr>
          <a:lstStyle>
            <a:lvl1pPr lvl="0" algn="ctr">
              <a:lnSpc>
                <a:spcPct val="120000"/>
              </a:lnSpc>
              <a:spcBef>
                <a:spcPts val="1000"/>
              </a:spcBef>
              <a:spcAft>
                <a:spcPts val="0"/>
              </a:spcAft>
              <a:buClr>
                <a:schemeClr val="lt2"/>
              </a:buClr>
              <a:buSzPts val="2500"/>
              <a:buNone/>
              <a:defRPr sz="2000" cap="none">
                <a:solidFill>
                  <a:schemeClr val="lt2"/>
                </a:solidFill>
              </a:defRPr>
            </a:lvl1pPr>
            <a:lvl2pPr lvl="1" algn="ctr">
              <a:lnSpc>
                <a:spcPct val="120000"/>
              </a:lnSpc>
              <a:spcBef>
                <a:spcPts val="500"/>
              </a:spcBef>
              <a:spcAft>
                <a:spcPts val="0"/>
              </a:spcAft>
              <a:buClr>
                <a:schemeClr val="lt1"/>
              </a:buClr>
              <a:buSzPts val="2500"/>
              <a:buNone/>
              <a:defRPr sz="2000"/>
            </a:lvl2pPr>
            <a:lvl3pPr lvl="2" algn="ctr">
              <a:lnSpc>
                <a:spcPct val="120000"/>
              </a:lnSpc>
              <a:spcBef>
                <a:spcPts val="500"/>
              </a:spcBef>
              <a:spcAft>
                <a:spcPts val="0"/>
              </a:spcAft>
              <a:buClr>
                <a:schemeClr val="lt1"/>
              </a:buClr>
              <a:buSzPts val="2250"/>
              <a:buNone/>
              <a:defRPr sz="1800"/>
            </a:lvl3pPr>
            <a:lvl4pPr lvl="3" algn="ctr">
              <a:lnSpc>
                <a:spcPct val="120000"/>
              </a:lnSpc>
              <a:spcBef>
                <a:spcPts val="500"/>
              </a:spcBef>
              <a:spcAft>
                <a:spcPts val="0"/>
              </a:spcAft>
              <a:buClr>
                <a:schemeClr val="lt1"/>
              </a:buClr>
              <a:buSzPts val="2000"/>
              <a:buNone/>
              <a:defRPr sz="1600"/>
            </a:lvl4pPr>
            <a:lvl5pPr lvl="4" algn="ctr">
              <a:lnSpc>
                <a:spcPct val="120000"/>
              </a:lnSpc>
              <a:spcBef>
                <a:spcPts val="500"/>
              </a:spcBef>
              <a:spcAft>
                <a:spcPts val="0"/>
              </a:spcAft>
              <a:buClr>
                <a:schemeClr val="lt1"/>
              </a:buClr>
              <a:buSzPts val="2000"/>
              <a:buNone/>
              <a:defRPr sz="1600"/>
            </a:lvl5pPr>
            <a:lvl6pPr lvl="5" algn="ctr">
              <a:lnSpc>
                <a:spcPct val="120000"/>
              </a:lnSpc>
              <a:spcBef>
                <a:spcPts val="500"/>
              </a:spcBef>
              <a:spcAft>
                <a:spcPts val="0"/>
              </a:spcAft>
              <a:buClr>
                <a:schemeClr val="lt1"/>
              </a:buClr>
              <a:buSzPts val="2000"/>
              <a:buNone/>
              <a:defRPr sz="1600"/>
            </a:lvl6pPr>
            <a:lvl7pPr lvl="6" algn="ctr">
              <a:lnSpc>
                <a:spcPct val="120000"/>
              </a:lnSpc>
              <a:spcBef>
                <a:spcPts val="500"/>
              </a:spcBef>
              <a:spcAft>
                <a:spcPts val="0"/>
              </a:spcAft>
              <a:buClr>
                <a:schemeClr val="lt1"/>
              </a:buClr>
              <a:buSzPts val="2000"/>
              <a:buNone/>
              <a:defRPr sz="1600"/>
            </a:lvl7pPr>
            <a:lvl8pPr lvl="7" algn="ctr">
              <a:lnSpc>
                <a:spcPct val="120000"/>
              </a:lnSpc>
              <a:spcBef>
                <a:spcPts val="500"/>
              </a:spcBef>
              <a:spcAft>
                <a:spcPts val="0"/>
              </a:spcAft>
              <a:buClr>
                <a:schemeClr val="lt1"/>
              </a:buClr>
              <a:buSzPts val="2000"/>
              <a:buNone/>
              <a:defRPr sz="1600"/>
            </a:lvl8pPr>
            <a:lvl9pPr lvl="8" algn="ctr">
              <a:lnSpc>
                <a:spcPct val="120000"/>
              </a:lnSpc>
              <a:spcBef>
                <a:spcPts val="500"/>
              </a:spcBef>
              <a:spcAft>
                <a:spcPts val="0"/>
              </a:spcAft>
              <a:buClr>
                <a:schemeClr val="lt1"/>
              </a:buClr>
              <a:buSzPts val="2000"/>
              <a:buNone/>
              <a:defRPr sz="1600"/>
            </a:lvl9pPr>
          </a:lstStyle>
          <a:p>
            <a:endParaRPr/>
          </a:p>
        </p:txBody>
      </p:sp>
      <p:sp>
        <p:nvSpPr>
          <p:cNvPr id="115" name="Google Shape;115;p26"/>
          <p:cNvSpPr txBox="1">
            <a:spLocks noGrp="1"/>
          </p:cNvSpPr>
          <p:nvPr>
            <p:ph type="dt" idx="10"/>
          </p:nvPr>
        </p:nvSpPr>
        <p:spPr>
          <a:xfrm>
            <a:off x="5801052" y="5410202"/>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6" name="Google Shape;116;p26"/>
          <p:cNvSpPr txBox="1">
            <a:spLocks noGrp="1"/>
          </p:cNvSpPr>
          <p:nvPr>
            <p:ph type="ftr" idx="11"/>
          </p:nvPr>
        </p:nvSpPr>
        <p:spPr>
          <a:xfrm>
            <a:off x="1900237" y="5410202"/>
            <a:ext cx="3843665"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26"/>
          <p:cNvSpPr txBox="1">
            <a:spLocks noGrp="1"/>
          </p:cNvSpPr>
          <p:nvPr>
            <p:ph type="sldNum" idx="12"/>
          </p:nvPr>
        </p:nvSpPr>
        <p:spPr>
          <a:xfrm>
            <a:off x="7915603" y="5410200"/>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anoramic Picture with Caption">
  <p:cSld name="Panoramic Picture with Caption">
    <p:spTree>
      <p:nvGrpSpPr>
        <p:cNvPr id="1" name="Shape 169"/>
        <p:cNvGrpSpPr/>
        <p:nvPr/>
      </p:nvGrpSpPr>
      <p:grpSpPr>
        <a:xfrm>
          <a:off x="0" y="0"/>
          <a:ext cx="0" cy="0"/>
          <a:chOff x="0" y="0"/>
          <a:chExt cx="0" cy="0"/>
        </a:xfrm>
      </p:grpSpPr>
      <p:sp>
        <p:nvSpPr>
          <p:cNvPr id="170" name="Google Shape;170;p35"/>
          <p:cNvSpPr txBox="1">
            <a:spLocks noGrp="1"/>
          </p:cNvSpPr>
          <p:nvPr>
            <p:ph type="title"/>
          </p:nvPr>
        </p:nvSpPr>
        <p:spPr>
          <a:xfrm>
            <a:off x="856058" y="4304665"/>
            <a:ext cx="7434266" cy="81935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Twentieth Centur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1" name="Google Shape;171;p35"/>
          <p:cNvSpPr>
            <a:spLocks noGrp="1"/>
          </p:cNvSpPr>
          <p:nvPr>
            <p:ph type="pic" idx="2"/>
          </p:nvPr>
        </p:nvSpPr>
        <p:spPr>
          <a:xfrm>
            <a:off x="856058" y="606426"/>
            <a:ext cx="7434266" cy="3299778"/>
          </a:xfrm>
          <a:prstGeom prst="round2DiagRect">
            <a:avLst>
              <a:gd name="adj1" fmla="val 5101"/>
              <a:gd name="adj2" fmla="val 0"/>
            </a:avLst>
          </a:prstGeom>
          <a:noFill/>
          <a:ln w="19050" cap="sq" cmpd="sng">
            <a:solidFill>
              <a:srgbClr val="B3FFFF">
                <a:alpha val="60000"/>
              </a:srgbClr>
            </a:solidFill>
            <a:prstDash val="solid"/>
            <a:miter lim="800000"/>
            <a:headEnd type="none" w="sm" len="sm"/>
            <a:tailEnd type="none" w="sm" len="sm"/>
          </a:ln>
          <a:effectLst>
            <a:outerShdw blurRad="88900" dist="38100" dir="5400000" algn="t" rotWithShape="0">
              <a:srgbClr val="000000">
                <a:alpha val="40000"/>
              </a:srgbClr>
            </a:outerShdw>
          </a:effectLst>
        </p:spPr>
      </p:sp>
      <p:sp>
        <p:nvSpPr>
          <p:cNvPr id="172" name="Google Shape;172;p35"/>
          <p:cNvSpPr txBox="1">
            <a:spLocks noGrp="1"/>
          </p:cNvSpPr>
          <p:nvPr>
            <p:ph type="body" idx="1"/>
          </p:nvPr>
        </p:nvSpPr>
        <p:spPr>
          <a:xfrm>
            <a:off x="856024" y="5124020"/>
            <a:ext cx="7433144" cy="682472"/>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2000"/>
              <a:buNone/>
              <a:defRPr sz="16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73" name="Google Shape;173;p35"/>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4" name="Google Shape;174;p35"/>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5" name="Google Shape;175;p35"/>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176"/>
        <p:cNvGrpSpPr/>
        <p:nvPr/>
      </p:nvGrpSpPr>
      <p:grpSpPr>
        <a:xfrm>
          <a:off x="0" y="0"/>
          <a:ext cx="0" cy="0"/>
          <a:chOff x="0" y="0"/>
          <a:chExt cx="0" cy="0"/>
        </a:xfrm>
      </p:grpSpPr>
      <p:sp>
        <p:nvSpPr>
          <p:cNvPr id="177" name="Google Shape;177;p36"/>
          <p:cNvSpPr txBox="1">
            <a:spLocks noGrp="1"/>
          </p:cNvSpPr>
          <p:nvPr>
            <p:ph type="title"/>
          </p:nvPr>
        </p:nvSpPr>
        <p:spPr>
          <a:xfrm>
            <a:off x="856093" y="609600"/>
            <a:ext cx="7429466" cy="34290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Twentieth Century"/>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8" name="Google Shape;178;p36"/>
          <p:cNvSpPr txBox="1">
            <a:spLocks noGrp="1"/>
          </p:cNvSpPr>
          <p:nvPr>
            <p:ph type="body" idx="1"/>
          </p:nvPr>
        </p:nvSpPr>
        <p:spPr>
          <a:xfrm>
            <a:off x="856058" y="4419600"/>
            <a:ext cx="7428344" cy="1371599"/>
          </a:xfrm>
          <a:prstGeom prst="rect">
            <a:avLst/>
          </a:prstGeom>
          <a:noFill/>
          <a:ln>
            <a:noFill/>
          </a:ln>
        </p:spPr>
        <p:txBody>
          <a:bodyPr spcFirstLastPara="1" wrap="square" lIns="91425" tIns="45700" rIns="91425" bIns="45700" anchor="ctr" anchorCtr="0">
            <a:normAutofit/>
          </a:bodyPr>
          <a:lstStyle>
            <a:lvl1pPr marL="457200" lvl="0" indent="-228600" algn="l">
              <a:lnSpc>
                <a:spcPct val="120000"/>
              </a:lnSpc>
              <a:spcBef>
                <a:spcPts val="1000"/>
              </a:spcBef>
              <a:spcAft>
                <a:spcPts val="0"/>
              </a:spcAft>
              <a:buClr>
                <a:schemeClr val="lt1"/>
              </a:buClr>
              <a:buSzPts val="2250"/>
              <a:buNone/>
              <a:defRPr sz="18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79" name="Google Shape;179;p36"/>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36"/>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1" name="Google Shape;181;p36"/>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182"/>
        <p:cNvGrpSpPr/>
        <p:nvPr/>
      </p:nvGrpSpPr>
      <p:grpSpPr>
        <a:xfrm>
          <a:off x="0" y="0"/>
          <a:ext cx="0" cy="0"/>
          <a:chOff x="0" y="0"/>
          <a:chExt cx="0" cy="0"/>
        </a:xfrm>
      </p:grpSpPr>
      <p:sp>
        <p:nvSpPr>
          <p:cNvPr id="183" name="Google Shape;183;p37"/>
          <p:cNvSpPr txBox="1">
            <a:spLocks noGrp="1"/>
          </p:cNvSpPr>
          <p:nvPr>
            <p:ph type="title"/>
          </p:nvPr>
        </p:nvSpPr>
        <p:spPr>
          <a:xfrm>
            <a:off x="1084659" y="609600"/>
            <a:ext cx="6977064" cy="274842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Twentieth Century"/>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4" name="Google Shape;184;p37"/>
          <p:cNvSpPr txBox="1">
            <a:spLocks noGrp="1"/>
          </p:cNvSpPr>
          <p:nvPr>
            <p:ph type="body" idx="1"/>
          </p:nvPr>
        </p:nvSpPr>
        <p:spPr>
          <a:xfrm>
            <a:off x="1290484" y="3365557"/>
            <a:ext cx="6564224" cy="548968"/>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85" name="Google Shape;185;p37"/>
          <p:cNvSpPr txBox="1">
            <a:spLocks noGrp="1"/>
          </p:cNvSpPr>
          <p:nvPr>
            <p:ph type="body" idx="2"/>
          </p:nvPr>
        </p:nvSpPr>
        <p:spPr>
          <a:xfrm>
            <a:off x="856058" y="4309919"/>
            <a:ext cx="7429502" cy="1489496"/>
          </a:xfrm>
          <a:prstGeom prst="rect">
            <a:avLst/>
          </a:prstGeom>
          <a:noFill/>
          <a:ln>
            <a:noFill/>
          </a:ln>
        </p:spPr>
        <p:txBody>
          <a:bodyPr spcFirstLastPara="1" wrap="square" lIns="91425" tIns="45700" rIns="91425" bIns="45700" anchor="ctr" anchorCtr="0">
            <a:normAutofit/>
          </a:bodyPr>
          <a:lstStyle>
            <a:lvl1pPr marL="457200" lvl="0" indent="-228600" algn="l">
              <a:lnSpc>
                <a:spcPct val="120000"/>
              </a:lnSpc>
              <a:spcBef>
                <a:spcPts val="1000"/>
              </a:spcBef>
              <a:spcAft>
                <a:spcPts val="0"/>
              </a:spcAft>
              <a:buClr>
                <a:schemeClr val="lt1"/>
              </a:buClr>
              <a:buSzPts val="2250"/>
              <a:buNone/>
              <a:defRPr sz="18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86" name="Google Shape;186;p37"/>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37"/>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8" name="Google Shape;188;p37"/>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9" name="Google Shape;189;p37"/>
          <p:cNvSpPr txBox="1"/>
          <p:nvPr/>
        </p:nvSpPr>
        <p:spPr>
          <a:xfrm>
            <a:off x="696579" y="718458"/>
            <a:ext cx="4572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8000"/>
              <a:buFont typeface="Twentieth Century"/>
              <a:buNone/>
            </a:pPr>
            <a:r>
              <a:rPr lang="en-US" sz="8000" b="0" cap="none">
                <a:solidFill>
                  <a:schemeClr val="lt1"/>
                </a:solidFill>
                <a:latin typeface="Twentieth Century"/>
                <a:ea typeface="Twentieth Century"/>
                <a:cs typeface="Twentieth Century"/>
                <a:sym typeface="Twentieth Century"/>
              </a:rPr>
              <a:t>“</a:t>
            </a:r>
            <a:endParaRPr/>
          </a:p>
        </p:txBody>
      </p:sp>
      <p:sp>
        <p:nvSpPr>
          <p:cNvPr id="190" name="Google Shape;190;p37"/>
          <p:cNvSpPr txBox="1"/>
          <p:nvPr/>
        </p:nvSpPr>
        <p:spPr>
          <a:xfrm>
            <a:off x="7817473" y="2764972"/>
            <a:ext cx="4572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8000"/>
              <a:buFont typeface="Twentieth Century"/>
              <a:buNone/>
            </a:pPr>
            <a:r>
              <a:rPr lang="en-US" sz="8000" b="0" cap="none">
                <a:solidFill>
                  <a:schemeClr val="lt1"/>
                </a:solidFill>
                <a:latin typeface="Twentieth Century"/>
                <a:ea typeface="Twentieth Century"/>
                <a:cs typeface="Twentieth Century"/>
                <a:sym typeface="Twentieth Century"/>
              </a:rPr>
              <a:t>”</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91"/>
        <p:cNvGrpSpPr/>
        <p:nvPr/>
      </p:nvGrpSpPr>
      <p:grpSpPr>
        <a:xfrm>
          <a:off x="0" y="0"/>
          <a:ext cx="0" cy="0"/>
          <a:chOff x="0" y="0"/>
          <a:chExt cx="0" cy="0"/>
        </a:xfrm>
      </p:grpSpPr>
      <p:sp>
        <p:nvSpPr>
          <p:cNvPr id="192" name="Google Shape;192;p38"/>
          <p:cNvSpPr txBox="1">
            <a:spLocks noGrp="1"/>
          </p:cNvSpPr>
          <p:nvPr>
            <p:ph type="title"/>
          </p:nvPr>
        </p:nvSpPr>
        <p:spPr>
          <a:xfrm>
            <a:off x="856058" y="2134042"/>
            <a:ext cx="7429501" cy="251183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600"/>
              <a:buFont typeface="Twentieth Century"/>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3" name="Google Shape;193;p38"/>
          <p:cNvSpPr txBox="1">
            <a:spLocks noGrp="1"/>
          </p:cNvSpPr>
          <p:nvPr>
            <p:ph type="body" idx="1"/>
          </p:nvPr>
        </p:nvSpPr>
        <p:spPr>
          <a:xfrm>
            <a:off x="856023" y="4657655"/>
            <a:ext cx="7428379" cy="1140644"/>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2250"/>
              <a:buNone/>
              <a:defRPr sz="18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94" name="Google Shape;194;p38"/>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5" name="Google Shape;195;p38"/>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6" name="Google Shape;196;p38"/>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197"/>
        <p:cNvGrpSpPr/>
        <p:nvPr/>
      </p:nvGrpSpPr>
      <p:grpSpPr>
        <a:xfrm>
          <a:off x="0" y="0"/>
          <a:ext cx="0" cy="0"/>
          <a:chOff x="0" y="0"/>
          <a:chExt cx="0" cy="0"/>
        </a:xfrm>
      </p:grpSpPr>
      <p:sp>
        <p:nvSpPr>
          <p:cNvPr id="198" name="Google Shape;198;p39"/>
          <p:cNvSpPr txBox="1">
            <a:spLocks noGrp="1"/>
          </p:cNvSpPr>
          <p:nvPr>
            <p:ph type="title"/>
          </p:nvPr>
        </p:nvSpPr>
        <p:spPr>
          <a:xfrm>
            <a:off x="856060" y="609600"/>
            <a:ext cx="7429499" cy="19050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39"/>
          <p:cNvSpPr txBox="1">
            <a:spLocks noGrp="1"/>
          </p:cNvSpPr>
          <p:nvPr>
            <p:ph type="body" idx="1"/>
          </p:nvPr>
        </p:nvSpPr>
        <p:spPr>
          <a:xfrm>
            <a:off x="856058" y="2674463"/>
            <a:ext cx="2397674" cy="6858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500"/>
              <a:buNone/>
              <a:defRPr sz="20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200" name="Google Shape;200;p39"/>
          <p:cNvSpPr txBox="1">
            <a:spLocks noGrp="1"/>
          </p:cNvSpPr>
          <p:nvPr>
            <p:ph type="body" idx="2"/>
          </p:nvPr>
        </p:nvSpPr>
        <p:spPr>
          <a:xfrm>
            <a:off x="856059" y="3360263"/>
            <a:ext cx="2396432" cy="2430936"/>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500"/>
              <a:buNone/>
              <a:defRPr sz="1200"/>
            </a:lvl2pPr>
            <a:lvl3pPr marL="1371600" lvl="2" indent="-228600" algn="l">
              <a:lnSpc>
                <a:spcPct val="120000"/>
              </a:lnSpc>
              <a:spcBef>
                <a:spcPts val="500"/>
              </a:spcBef>
              <a:spcAft>
                <a:spcPts val="0"/>
              </a:spcAft>
              <a:buClr>
                <a:schemeClr val="lt1"/>
              </a:buClr>
              <a:buSzPts val="1250"/>
              <a:buNone/>
              <a:defRPr sz="1000"/>
            </a:lvl3pPr>
            <a:lvl4pPr marL="1828800" lvl="3" indent="-228600" algn="l">
              <a:lnSpc>
                <a:spcPct val="120000"/>
              </a:lnSpc>
              <a:spcBef>
                <a:spcPts val="500"/>
              </a:spcBef>
              <a:spcAft>
                <a:spcPts val="0"/>
              </a:spcAft>
              <a:buClr>
                <a:schemeClr val="lt1"/>
              </a:buClr>
              <a:buSzPts val="1125"/>
              <a:buNone/>
              <a:defRPr sz="900"/>
            </a:lvl4pPr>
            <a:lvl5pPr marL="2286000" lvl="4" indent="-228600" algn="l">
              <a:lnSpc>
                <a:spcPct val="120000"/>
              </a:lnSpc>
              <a:spcBef>
                <a:spcPts val="500"/>
              </a:spcBef>
              <a:spcAft>
                <a:spcPts val="0"/>
              </a:spcAft>
              <a:buClr>
                <a:schemeClr val="lt1"/>
              </a:buClr>
              <a:buSzPts val="1125"/>
              <a:buNone/>
              <a:defRPr sz="900"/>
            </a:lvl5pPr>
            <a:lvl6pPr marL="2743200" lvl="5" indent="-228600" algn="l">
              <a:lnSpc>
                <a:spcPct val="120000"/>
              </a:lnSpc>
              <a:spcBef>
                <a:spcPts val="500"/>
              </a:spcBef>
              <a:spcAft>
                <a:spcPts val="0"/>
              </a:spcAft>
              <a:buClr>
                <a:schemeClr val="lt1"/>
              </a:buClr>
              <a:buSzPts val="1125"/>
              <a:buNone/>
              <a:defRPr sz="900"/>
            </a:lvl6pPr>
            <a:lvl7pPr marL="3200400" lvl="6" indent="-228600" algn="l">
              <a:lnSpc>
                <a:spcPct val="120000"/>
              </a:lnSpc>
              <a:spcBef>
                <a:spcPts val="500"/>
              </a:spcBef>
              <a:spcAft>
                <a:spcPts val="0"/>
              </a:spcAft>
              <a:buClr>
                <a:schemeClr val="lt1"/>
              </a:buClr>
              <a:buSzPts val="1125"/>
              <a:buNone/>
              <a:defRPr sz="900"/>
            </a:lvl7pPr>
            <a:lvl8pPr marL="3657600" lvl="7" indent="-228600" algn="l">
              <a:lnSpc>
                <a:spcPct val="120000"/>
              </a:lnSpc>
              <a:spcBef>
                <a:spcPts val="500"/>
              </a:spcBef>
              <a:spcAft>
                <a:spcPts val="0"/>
              </a:spcAft>
              <a:buClr>
                <a:schemeClr val="lt1"/>
              </a:buClr>
              <a:buSzPts val="1125"/>
              <a:buNone/>
              <a:defRPr sz="900"/>
            </a:lvl8pPr>
            <a:lvl9pPr marL="4114800" lvl="8" indent="-228600" algn="l">
              <a:lnSpc>
                <a:spcPct val="120000"/>
              </a:lnSpc>
              <a:spcBef>
                <a:spcPts val="500"/>
              </a:spcBef>
              <a:spcAft>
                <a:spcPts val="0"/>
              </a:spcAft>
              <a:buClr>
                <a:schemeClr val="lt1"/>
              </a:buClr>
              <a:buSzPts val="1125"/>
              <a:buNone/>
              <a:defRPr sz="900"/>
            </a:lvl9pPr>
          </a:lstStyle>
          <a:p>
            <a:endParaRPr/>
          </a:p>
        </p:txBody>
      </p:sp>
      <p:sp>
        <p:nvSpPr>
          <p:cNvPr id="201" name="Google Shape;201;p39"/>
          <p:cNvSpPr txBox="1">
            <a:spLocks noGrp="1"/>
          </p:cNvSpPr>
          <p:nvPr>
            <p:ph type="body" idx="3"/>
          </p:nvPr>
        </p:nvSpPr>
        <p:spPr>
          <a:xfrm>
            <a:off x="3386075" y="2677635"/>
            <a:ext cx="2388289" cy="6858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500"/>
              <a:buNone/>
              <a:defRPr sz="20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202" name="Google Shape;202;p39"/>
          <p:cNvSpPr txBox="1">
            <a:spLocks noGrp="1"/>
          </p:cNvSpPr>
          <p:nvPr>
            <p:ph type="body" idx="4"/>
          </p:nvPr>
        </p:nvSpPr>
        <p:spPr>
          <a:xfrm>
            <a:off x="3386075" y="3363435"/>
            <a:ext cx="2388958" cy="2430936"/>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500"/>
              <a:buNone/>
              <a:defRPr sz="1200"/>
            </a:lvl2pPr>
            <a:lvl3pPr marL="1371600" lvl="2" indent="-228600" algn="l">
              <a:lnSpc>
                <a:spcPct val="120000"/>
              </a:lnSpc>
              <a:spcBef>
                <a:spcPts val="500"/>
              </a:spcBef>
              <a:spcAft>
                <a:spcPts val="0"/>
              </a:spcAft>
              <a:buClr>
                <a:schemeClr val="lt1"/>
              </a:buClr>
              <a:buSzPts val="1250"/>
              <a:buNone/>
              <a:defRPr sz="1000"/>
            </a:lvl3pPr>
            <a:lvl4pPr marL="1828800" lvl="3" indent="-228600" algn="l">
              <a:lnSpc>
                <a:spcPct val="120000"/>
              </a:lnSpc>
              <a:spcBef>
                <a:spcPts val="500"/>
              </a:spcBef>
              <a:spcAft>
                <a:spcPts val="0"/>
              </a:spcAft>
              <a:buClr>
                <a:schemeClr val="lt1"/>
              </a:buClr>
              <a:buSzPts val="1125"/>
              <a:buNone/>
              <a:defRPr sz="900"/>
            </a:lvl4pPr>
            <a:lvl5pPr marL="2286000" lvl="4" indent="-228600" algn="l">
              <a:lnSpc>
                <a:spcPct val="120000"/>
              </a:lnSpc>
              <a:spcBef>
                <a:spcPts val="500"/>
              </a:spcBef>
              <a:spcAft>
                <a:spcPts val="0"/>
              </a:spcAft>
              <a:buClr>
                <a:schemeClr val="lt1"/>
              </a:buClr>
              <a:buSzPts val="1125"/>
              <a:buNone/>
              <a:defRPr sz="900"/>
            </a:lvl5pPr>
            <a:lvl6pPr marL="2743200" lvl="5" indent="-228600" algn="l">
              <a:lnSpc>
                <a:spcPct val="120000"/>
              </a:lnSpc>
              <a:spcBef>
                <a:spcPts val="500"/>
              </a:spcBef>
              <a:spcAft>
                <a:spcPts val="0"/>
              </a:spcAft>
              <a:buClr>
                <a:schemeClr val="lt1"/>
              </a:buClr>
              <a:buSzPts val="1125"/>
              <a:buNone/>
              <a:defRPr sz="900"/>
            </a:lvl6pPr>
            <a:lvl7pPr marL="3200400" lvl="6" indent="-228600" algn="l">
              <a:lnSpc>
                <a:spcPct val="120000"/>
              </a:lnSpc>
              <a:spcBef>
                <a:spcPts val="500"/>
              </a:spcBef>
              <a:spcAft>
                <a:spcPts val="0"/>
              </a:spcAft>
              <a:buClr>
                <a:schemeClr val="lt1"/>
              </a:buClr>
              <a:buSzPts val="1125"/>
              <a:buNone/>
              <a:defRPr sz="900"/>
            </a:lvl7pPr>
            <a:lvl8pPr marL="3657600" lvl="7" indent="-228600" algn="l">
              <a:lnSpc>
                <a:spcPct val="120000"/>
              </a:lnSpc>
              <a:spcBef>
                <a:spcPts val="500"/>
              </a:spcBef>
              <a:spcAft>
                <a:spcPts val="0"/>
              </a:spcAft>
              <a:buClr>
                <a:schemeClr val="lt1"/>
              </a:buClr>
              <a:buSzPts val="1125"/>
              <a:buNone/>
              <a:defRPr sz="900"/>
            </a:lvl8pPr>
            <a:lvl9pPr marL="4114800" lvl="8" indent="-228600" algn="l">
              <a:lnSpc>
                <a:spcPct val="120000"/>
              </a:lnSpc>
              <a:spcBef>
                <a:spcPts val="500"/>
              </a:spcBef>
              <a:spcAft>
                <a:spcPts val="0"/>
              </a:spcAft>
              <a:buClr>
                <a:schemeClr val="lt1"/>
              </a:buClr>
              <a:buSzPts val="1125"/>
              <a:buNone/>
              <a:defRPr sz="900"/>
            </a:lvl9pPr>
          </a:lstStyle>
          <a:p>
            <a:endParaRPr/>
          </a:p>
        </p:txBody>
      </p:sp>
      <p:sp>
        <p:nvSpPr>
          <p:cNvPr id="203" name="Google Shape;203;p39"/>
          <p:cNvSpPr txBox="1">
            <a:spLocks noGrp="1"/>
          </p:cNvSpPr>
          <p:nvPr>
            <p:ph type="body" idx="5"/>
          </p:nvPr>
        </p:nvSpPr>
        <p:spPr>
          <a:xfrm>
            <a:off x="5889332" y="2674463"/>
            <a:ext cx="2396226" cy="6858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500"/>
              <a:buNone/>
              <a:defRPr sz="20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204" name="Google Shape;204;p39"/>
          <p:cNvSpPr txBox="1">
            <a:spLocks noGrp="1"/>
          </p:cNvSpPr>
          <p:nvPr>
            <p:ph type="body" idx="6"/>
          </p:nvPr>
        </p:nvSpPr>
        <p:spPr>
          <a:xfrm>
            <a:off x="5889332" y="3360263"/>
            <a:ext cx="2396226" cy="2430936"/>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500"/>
              <a:buNone/>
              <a:defRPr sz="1200"/>
            </a:lvl2pPr>
            <a:lvl3pPr marL="1371600" lvl="2" indent="-228600" algn="l">
              <a:lnSpc>
                <a:spcPct val="120000"/>
              </a:lnSpc>
              <a:spcBef>
                <a:spcPts val="500"/>
              </a:spcBef>
              <a:spcAft>
                <a:spcPts val="0"/>
              </a:spcAft>
              <a:buClr>
                <a:schemeClr val="lt1"/>
              </a:buClr>
              <a:buSzPts val="1250"/>
              <a:buNone/>
              <a:defRPr sz="1000"/>
            </a:lvl3pPr>
            <a:lvl4pPr marL="1828800" lvl="3" indent="-228600" algn="l">
              <a:lnSpc>
                <a:spcPct val="120000"/>
              </a:lnSpc>
              <a:spcBef>
                <a:spcPts val="500"/>
              </a:spcBef>
              <a:spcAft>
                <a:spcPts val="0"/>
              </a:spcAft>
              <a:buClr>
                <a:schemeClr val="lt1"/>
              </a:buClr>
              <a:buSzPts val="1125"/>
              <a:buNone/>
              <a:defRPr sz="900"/>
            </a:lvl4pPr>
            <a:lvl5pPr marL="2286000" lvl="4" indent="-228600" algn="l">
              <a:lnSpc>
                <a:spcPct val="120000"/>
              </a:lnSpc>
              <a:spcBef>
                <a:spcPts val="500"/>
              </a:spcBef>
              <a:spcAft>
                <a:spcPts val="0"/>
              </a:spcAft>
              <a:buClr>
                <a:schemeClr val="lt1"/>
              </a:buClr>
              <a:buSzPts val="1125"/>
              <a:buNone/>
              <a:defRPr sz="900"/>
            </a:lvl5pPr>
            <a:lvl6pPr marL="2743200" lvl="5" indent="-228600" algn="l">
              <a:lnSpc>
                <a:spcPct val="120000"/>
              </a:lnSpc>
              <a:spcBef>
                <a:spcPts val="500"/>
              </a:spcBef>
              <a:spcAft>
                <a:spcPts val="0"/>
              </a:spcAft>
              <a:buClr>
                <a:schemeClr val="lt1"/>
              </a:buClr>
              <a:buSzPts val="1125"/>
              <a:buNone/>
              <a:defRPr sz="900"/>
            </a:lvl6pPr>
            <a:lvl7pPr marL="3200400" lvl="6" indent="-228600" algn="l">
              <a:lnSpc>
                <a:spcPct val="120000"/>
              </a:lnSpc>
              <a:spcBef>
                <a:spcPts val="500"/>
              </a:spcBef>
              <a:spcAft>
                <a:spcPts val="0"/>
              </a:spcAft>
              <a:buClr>
                <a:schemeClr val="lt1"/>
              </a:buClr>
              <a:buSzPts val="1125"/>
              <a:buNone/>
              <a:defRPr sz="900"/>
            </a:lvl7pPr>
            <a:lvl8pPr marL="3657600" lvl="7" indent="-228600" algn="l">
              <a:lnSpc>
                <a:spcPct val="120000"/>
              </a:lnSpc>
              <a:spcBef>
                <a:spcPts val="500"/>
              </a:spcBef>
              <a:spcAft>
                <a:spcPts val="0"/>
              </a:spcAft>
              <a:buClr>
                <a:schemeClr val="lt1"/>
              </a:buClr>
              <a:buSzPts val="1125"/>
              <a:buNone/>
              <a:defRPr sz="900"/>
            </a:lvl8pPr>
            <a:lvl9pPr marL="4114800" lvl="8" indent="-228600" algn="l">
              <a:lnSpc>
                <a:spcPct val="120000"/>
              </a:lnSpc>
              <a:spcBef>
                <a:spcPts val="500"/>
              </a:spcBef>
              <a:spcAft>
                <a:spcPts val="0"/>
              </a:spcAft>
              <a:buClr>
                <a:schemeClr val="lt1"/>
              </a:buClr>
              <a:buSzPts val="1125"/>
              <a:buNone/>
              <a:defRPr sz="900"/>
            </a:lvl9pPr>
          </a:lstStyle>
          <a:p>
            <a:endParaRPr/>
          </a:p>
        </p:txBody>
      </p:sp>
      <p:sp>
        <p:nvSpPr>
          <p:cNvPr id="205" name="Google Shape;205;p39"/>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6" name="Google Shape;206;p39"/>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7" name="Google Shape;207;p39"/>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3 Picture Column">
  <p:cSld name="3 Picture Column">
    <p:spTree>
      <p:nvGrpSpPr>
        <p:cNvPr id="1" name="Shape 208"/>
        <p:cNvGrpSpPr/>
        <p:nvPr/>
      </p:nvGrpSpPr>
      <p:grpSpPr>
        <a:xfrm>
          <a:off x="0" y="0"/>
          <a:ext cx="0" cy="0"/>
          <a:chOff x="0" y="0"/>
          <a:chExt cx="0" cy="0"/>
        </a:xfrm>
      </p:grpSpPr>
      <p:sp>
        <p:nvSpPr>
          <p:cNvPr id="209" name="Google Shape;209;p40"/>
          <p:cNvSpPr txBox="1">
            <a:spLocks noGrp="1"/>
          </p:cNvSpPr>
          <p:nvPr>
            <p:ph type="title"/>
          </p:nvPr>
        </p:nvSpPr>
        <p:spPr>
          <a:xfrm>
            <a:off x="856059" y="609600"/>
            <a:ext cx="7429499" cy="19050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0" name="Google Shape;210;p40"/>
          <p:cNvSpPr txBox="1">
            <a:spLocks noGrp="1"/>
          </p:cNvSpPr>
          <p:nvPr>
            <p:ph type="body" idx="1"/>
          </p:nvPr>
        </p:nvSpPr>
        <p:spPr>
          <a:xfrm>
            <a:off x="856060" y="4404596"/>
            <a:ext cx="2396430"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500"/>
              <a:buNone/>
              <a:defRPr sz="20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211" name="Google Shape;211;p40"/>
          <p:cNvSpPr>
            <a:spLocks noGrp="1"/>
          </p:cNvSpPr>
          <p:nvPr>
            <p:ph type="pic" idx="2"/>
          </p:nvPr>
        </p:nvSpPr>
        <p:spPr>
          <a:xfrm>
            <a:off x="856060" y="2666998"/>
            <a:ext cx="2396430" cy="1524000"/>
          </a:xfrm>
          <a:prstGeom prst="round2DiagRect">
            <a:avLst>
              <a:gd name="adj1" fmla="val 16667"/>
              <a:gd name="adj2" fmla="val 0"/>
            </a:avLst>
          </a:prstGeom>
          <a:noFill/>
          <a:ln w="19050" cap="sq" cmpd="sng">
            <a:solidFill>
              <a:srgbClr val="B3FFFF">
                <a:alpha val="60000"/>
              </a:srgbClr>
            </a:solidFill>
            <a:prstDash val="solid"/>
            <a:miter lim="800000"/>
            <a:headEnd type="none" w="sm" len="sm"/>
            <a:tailEnd type="none" w="sm" len="sm"/>
          </a:ln>
          <a:effectLst>
            <a:outerShdw blurRad="88900" dist="38100" dir="5400000" algn="t" rotWithShape="0">
              <a:srgbClr val="000000">
                <a:alpha val="40000"/>
              </a:srgbClr>
            </a:outerShdw>
          </a:effectLst>
        </p:spPr>
      </p:sp>
      <p:sp>
        <p:nvSpPr>
          <p:cNvPr id="212" name="Google Shape;212;p40"/>
          <p:cNvSpPr txBox="1">
            <a:spLocks noGrp="1"/>
          </p:cNvSpPr>
          <p:nvPr>
            <p:ph type="body" idx="3"/>
          </p:nvPr>
        </p:nvSpPr>
        <p:spPr>
          <a:xfrm>
            <a:off x="856060" y="4980859"/>
            <a:ext cx="2396430" cy="817843"/>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500"/>
              <a:buNone/>
              <a:defRPr sz="1200"/>
            </a:lvl2pPr>
            <a:lvl3pPr marL="1371600" lvl="2" indent="-228600" algn="l">
              <a:lnSpc>
                <a:spcPct val="120000"/>
              </a:lnSpc>
              <a:spcBef>
                <a:spcPts val="500"/>
              </a:spcBef>
              <a:spcAft>
                <a:spcPts val="0"/>
              </a:spcAft>
              <a:buClr>
                <a:schemeClr val="lt1"/>
              </a:buClr>
              <a:buSzPts val="1250"/>
              <a:buNone/>
              <a:defRPr sz="1000"/>
            </a:lvl3pPr>
            <a:lvl4pPr marL="1828800" lvl="3" indent="-228600" algn="l">
              <a:lnSpc>
                <a:spcPct val="120000"/>
              </a:lnSpc>
              <a:spcBef>
                <a:spcPts val="500"/>
              </a:spcBef>
              <a:spcAft>
                <a:spcPts val="0"/>
              </a:spcAft>
              <a:buClr>
                <a:schemeClr val="lt1"/>
              </a:buClr>
              <a:buSzPts val="1125"/>
              <a:buNone/>
              <a:defRPr sz="900"/>
            </a:lvl4pPr>
            <a:lvl5pPr marL="2286000" lvl="4" indent="-228600" algn="l">
              <a:lnSpc>
                <a:spcPct val="120000"/>
              </a:lnSpc>
              <a:spcBef>
                <a:spcPts val="500"/>
              </a:spcBef>
              <a:spcAft>
                <a:spcPts val="0"/>
              </a:spcAft>
              <a:buClr>
                <a:schemeClr val="lt1"/>
              </a:buClr>
              <a:buSzPts val="1125"/>
              <a:buNone/>
              <a:defRPr sz="900"/>
            </a:lvl5pPr>
            <a:lvl6pPr marL="2743200" lvl="5" indent="-228600" algn="l">
              <a:lnSpc>
                <a:spcPct val="120000"/>
              </a:lnSpc>
              <a:spcBef>
                <a:spcPts val="500"/>
              </a:spcBef>
              <a:spcAft>
                <a:spcPts val="0"/>
              </a:spcAft>
              <a:buClr>
                <a:schemeClr val="lt1"/>
              </a:buClr>
              <a:buSzPts val="1125"/>
              <a:buNone/>
              <a:defRPr sz="900"/>
            </a:lvl6pPr>
            <a:lvl7pPr marL="3200400" lvl="6" indent="-228600" algn="l">
              <a:lnSpc>
                <a:spcPct val="120000"/>
              </a:lnSpc>
              <a:spcBef>
                <a:spcPts val="500"/>
              </a:spcBef>
              <a:spcAft>
                <a:spcPts val="0"/>
              </a:spcAft>
              <a:buClr>
                <a:schemeClr val="lt1"/>
              </a:buClr>
              <a:buSzPts val="1125"/>
              <a:buNone/>
              <a:defRPr sz="900"/>
            </a:lvl7pPr>
            <a:lvl8pPr marL="3657600" lvl="7" indent="-228600" algn="l">
              <a:lnSpc>
                <a:spcPct val="120000"/>
              </a:lnSpc>
              <a:spcBef>
                <a:spcPts val="500"/>
              </a:spcBef>
              <a:spcAft>
                <a:spcPts val="0"/>
              </a:spcAft>
              <a:buClr>
                <a:schemeClr val="lt1"/>
              </a:buClr>
              <a:buSzPts val="1125"/>
              <a:buNone/>
              <a:defRPr sz="900"/>
            </a:lvl8pPr>
            <a:lvl9pPr marL="4114800" lvl="8" indent="-228600" algn="l">
              <a:lnSpc>
                <a:spcPct val="120000"/>
              </a:lnSpc>
              <a:spcBef>
                <a:spcPts val="500"/>
              </a:spcBef>
              <a:spcAft>
                <a:spcPts val="0"/>
              </a:spcAft>
              <a:buClr>
                <a:schemeClr val="lt1"/>
              </a:buClr>
              <a:buSzPts val="1125"/>
              <a:buNone/>
              <a:defRPr sz="900"/>
            </a:lvl9pPr>
          </a:lstStyle>
          <a:p>
            <a:endParaRPr/>
          </a:p>
        </p:txBody>
      </p:sp>
      <p:sp>
        <p:nvSpPr>
          <p:cNvPr id="213" name="Google Shape;213;p40"/>
          <p:cNvSpPr txBox="1">
            <a:spLocks noGrp="1"/>
          </p:cNvSpPr>
          <p:nvPr>
            <p:ph type="body" idx="4"/>
          </p:nvPr>
        </p:nvSpPr>
        <p:spPr>
          <a:xfrm>
            <a:off x="3366790" y="4404596"/>
            <a:ext cx="2400300"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500"/>
              <a:buNone/>
              <a:defRPr sz="20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214" name="Google Shape;214;p40"/>
          <p:cNvSpPr>
            <a:spLocks noGrp="1"/>
          </p:cNvSpPr>
          <p:nvPr>
            <p:ph type="pic" idx="5"/>
          </p:nvPr>
        </p:nvSpPr>
        <p:spPr>
          <a:xfrm>
            <a:off x="3366790" y="2666998"/>
            <a:ext cx="2399205" cy="1524000"/>
          </a:xfrm>
          <a:prstGeom prst="round2DiagRect">
            <a:avLst>
              <a:gd name="adj1" fmla="val 16667"/>
              <a:gd name="adj2" fmla="val 0"/>
            </a:avLst>
          </a:prstGeom>
          <a:noFill/>
          <a:ln w="19050" cap="sq" cmpd="sng">
            <a:solidFill>
              <a:srgbClr val="B3FFFF">
                <a:alpha val="60000"/>
              </a:srgbClr>
            </a:solidFill>
            <a:prstDash val="solid"/>
            <a:miter lim="800000"/>
            <a:headEnd type="none" w="sm" len="sm"/>
            <a:tailEnd type="none" w="sm" len="sm"/>
          </a:ln>
          <a:effectLst>
            <a:outerShdw blurRad="88900" dist="38100" dir="5400000" algn="t" rotWithShape="0">
              <a:srgbClr val="000000">
                <a:alpha val="40000"/>
              </a:srgbClr>
            </a:outerShdw>
          </a:effectLst>
        </p:spPr>
      </p:sp>
      <p:sp>
        <p:nvSpPr>
          <p:cNvPr id="215" name="Google Shape;215;p40"/>
          <p:cNvSpPr txBox="1">
            <a:spLocks noGrp="1"/>
          </p:cNvSpPr>
          <p:nvPr>
            <p:ph type="body" idx="6"/>
          </p:nvPr>
        </p:nvSpPr>
        <p:spPr>
          <a:xfrm>
            <a:off x="3365695" y="4980857"/>
            <a:ext cx="2400300" cy="810342"/>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500"/>
              <a:buNone/>
              <a:defRPr sz="1200"/>
            </a:lvl2pPr>
            <a:lvl3pPr marL="1371600" lvl="2" indent="-228600" algn="l">
              <a:lnSpc>
                <a:spcPct val="120000"/>
              </a:lnSpc>
              <a:spcBef>
                <a:spcPts val="500"/>
              </a:spcBef>
              <a:spcAft>
                <a:spcPts val="0"/>
              </a:spcAft>
              <a:buClr>
                <a:schemeClr val="lt1"/>
              </a:buClr>
              <a:buSzPts val="1250"/>
              <a:buNone/>
              <a:defRPr sz="1000"/>
            </a:lvl3pPr>
            <a:lvl4pPr marL="1828800" lvl="3" indent="-228600" algn="l">
              <a:lnSpc>
                <a:spcPct val="120000"/>
              </a:lnSpc>
              <a:spcBef>
                <a:spcPts val="500"/>
              </a:spcBef>
              <a:spcAft>
                <a:spcPts val="0"/>
              </a:spcAft>
              <a:buClr>
                <a:schemeClr val="lt1"/>
              </a:buClr>
              <a:buSzPts val="1125"/>
              <a:buNone/>
              <a:defRPr sz="900"/>
            </a:lvl4pPr>
            <a:lvl5pPr marL="2286000" lvl="4" indent="-228600" algn="l">
              <a:lnSpc>
                <a:spcPct val="120000"/>
              </a:lnSpc>
              <a:spcBef>
                <a:spcPts val="500"/>
              </a:spcBef>
              <a:spcAft>
                <a:spcPts val="0"/>
              </a:spcAft>
              <a:buClr>
                <a:schemeClr val="lt1"/>
              </a:buClr>
              <a:buSzPts val="1125"/>
              <a:buNone/>
              <a:defRPr sz="900"/>
            </a:lvl5pPr>
            <a:lvl6pPr marL="2743200" lvl="5" indent="-228600" algn="l">
              <a:lnSpc>
                <a:spcPct val="120000"/>
              </a:lnSpc>
              <a:spcBef>
                <a:spcPts val="500"/>
              </a:spcBef>
              <a:spcAft>
                <a:spcPts val="0"/>
              </a:spcAft>
              <a:buClr>
                <a:schemeClr val="lt1"/>
              </a:buClr>
              <a:buSzPts val="1125"/>
              <a:buNone/>
              <a:defRPr sz="900"/>
            </a:lvl6pPr>
            <a:lvl7pPr marL="3200400" lvl="6" indent="-228600" algn="l">
              <a:lnSpc>
                <a:spcPct val="120000"/>
              </a:lnSpc>
              <a:spcBef>
                <a:spcPts val="500"/>
              </a:spcBef>
              <a:spcAft>
                <a:spcPts val="0"/>
              </a:spcAft>
              <a:buClr>
                <a:schemeClr val="lt1"/>
              </a:buClr>
              <a:buSzPts val="1125"/>
              <a:buNone/>
              <a:defRPr sz="900"/>
            </a:lvl7pPr>
            <a:lvl8pPr marL="3657600" lvl="7" indent="-228600" algn="l">
              <a:lnSpc>
                <a:spcPct val="120000"/>
              </a:lnSpc>
              <a:spcBef>
                <a:spcPts val="500"/>
              </a:spcBef>
              <a:spcAft>
                <a:spcPts val="0"/>
              </a:spcAft>
              <a:buClr>
                <a:schemeClr val="lt1"/>
              </a:buClr>
              <a:buSzPts val="1125"/>
              <a:buNone/>
              <a:defRPr sz="900"/>
            </a:lvl8pPr>
            <a:lvl9pPr marL="4114800" lvl="8" indent="-228600" algn="l">
              <a:lnSpc>
                <a:spcPct val="120000"/>
              </a:lnSpc>
              <a:spcBef>
                <a:spcPts val="500"/>
              </a:spcBef>
              <a:spcAft>
                <a:spcPts val="0"/>
              </a:spcAft>
              <a:buClr>
                <a:schemeClr val="lt1"/>
              </a:buClr>
              <a:buSzPts val="1125"/>
              <a:buNone/>
              <a:defRPr sz="900"/>
            </a:lvl9pPr>
          </a:lstStyle>
          <a:p>
            <a:endParaRPr/>
          </a:p>
        </p:txBody>
      </p:sp>
      <p:sp>
        <p:nvSpPr>
          <p:cNvPr id="216" name="Google Shape;216;p40"/>
          <p:cNvSpPr txBox="1">
            <a:spLocks noGrp="1"/>
          </p:cNvSpPr>
          <p:nvPr>
            <p:ph type="body" idx="7"/>
          </p:nvPr>
        </p:nvSpPr>
        <p:spPr>
          <a:xfrm>
            <a:off x="5889426" y="4404595"/>
            <a:ext cx="2393056"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500"/>
              <a:buNone/>
              <a:defRPr sz="20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217" name="Google Shape;217;p40"/>
          <p:cNvSpPr>
            <a:spLocks noGrp="1"/>
          </p:cNvSpPr>
          <p:nvPr>
            <p:ph type="pic" idx="8"/>
          </p:nvPr>
        </p:nvSpPr>
        <p:spPr>
          <a:xfrm>
            <a:off x="5889332" y="2666998"/>
            <a:ext cx="2396227" cy="1524000"/>
          </a:xfrm>
          <a:prstGeom prst="round2DiagRect">
            <a:avLst>
              <a:gd name="adj1" fmla="val 16667"/>
              <a:gd name="adj2" fmla="val 0"/>
            </a:avLst>
          </a:prstGeom>
          <a:noFill/>
          <a:ln w="19050" cap="sq" cmpd="sng">
            <a:solidFill>
              <a:srgbClr val="B3FFFF">
                <a:alpha val="60000"/>
              </a:srgbClr>
            </a:solidFill>
            <a:prstDash val="solid"/>
            <a:miter lim="800000"/>
            <a:headEnd type="none" w="sm" len="sm"/>
            <a:tailEnd type="none" w="sm" len="sm"/>
          </a:ln>
          <a:effectLst>
            <a:outerShdw blurRad="88900" dist="38100" dir="5400000" algn="t" rotWithShape="0">
              <a:srgbClr val="000000">
                <a:alpha val="40000"/>
              </a:srgbClr>
            </a:outerShdw>
          </a:effectLst>
        </p:spPr>
      </p:sp>
      <p:sp>
        <p:nvSpPr>
          <p:cNvPr id="218" name="Google Shape;218;p40"/>
          <p:cNvSpPr txBox="1">
            <a:spLocks noGrp="1"/>
          </p:cNvSpPr>
          <p:nvPr>
            <p:ph type="body" idx="9"/>
          </p:nvPr>
        </p:nvSpPr>
        <p:spPr>
          <a:xfrm>
            <a:off x="5889332" y="4980855"/>
            <a:ext cx="2396226" cy="810345"/>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1750"/>
              <a:buNone/>
              <a:defRPr sz="1400"/>
            </a:lvl1pPr>
            <a:lvl2pPr marL="914400" lvl="1" indent="-228600" algn="l">
              <a:lnSpc>
                <a:spcPct val="120000"/>
              </a:lnSpc>
              <a:spcBef>
                <a:spcPts val="500"/>
              </a:spcBef>
              <a:spcAft>
                <a:spcPts val="0"/>
              </a:spcAft>
              <a:buClr>
                <a:schemeClr val="lt1"/>
              </a:buClr>
              <a:buSzPts val="1500"/>
              <a:buNone/>
              <a:defRPr sz="1200"/>
            </a:lvl2pPr>
            <a:lvl3pPr marL="1371600" lvl="2" indent="-228600" algn="l">
              <a:lnSpc>
                <a:spcPct val="120000"/>
              </a:lnSpc>
              <a:spcBef>
                <a:spcPts val="500"/>
              </a:spcBef>
              <a:spcAft>
                <a:spcPts val="0"/>
              </a:spcAft>
              <a:buClr>
                <a:schemeClr val="lt1"/>
              </a:buClr>
              <a:buSzPts val="1250"/>
              <a:buNone/>
              <a:defRPr sz="1000"/>
            </a:lvl3pPr>
            <a:lvl4pPr marL="1828800" lvl="3" indent="-228600" algn="l">
              <a:lnSpc>
                <a:spcPct val="120000"/>
              </a:lnSpc>
              <a:spcBef>
                <a:spcPts val="500"/>
              </a:spcBef>
              <a:spcAft>
                <a:spcPts val="0"/>
              </a:spcAft>
              <a:buClr>
                <a:schemeClr val="lt1"/>
              </a:buClr>
              <a:buSzPts val="1125"/>
              <a:buNone/>
              <a:defRPr sz="900"/>
            </a:lvl4pPr>
            <a:lvl5pPr marL="2286000" lvl="4" indent="-228600" algn="l">
              <a:lnSpc>
                <a:spcPct val="120000"/>
              </a:lnSpc>
              <a:spcBef>
                <a:spcPts val="500"/>
              </a:spcBef>
              <a:spcAft>
                <a:spcPts val="0"/>
              </a:spcAft>
              <a:buClr>
                <a:schemeClr val="lt1"/>
              </a:buClr>
              <a:buSzPts val="1125"/>
              <a:buNone/>
              <a:defRPr sz="900"/>
            </a:lvl5pPr>
            <a:lvl6pPr marL="2743200" lvl="5" indent="-228600" algn="l">
              <a:lnSpc>
                <a:spcPct val="120000"/>
              </a:lnSpc>
              <a:spcBef>
                <a:spcPts val="500"/>
              </a:spcBef>
              <a:spcAft>
                <a:spcPts val="0"/>
              </a:spcAft>
              <a:buClr>
                <a:schemeClr val="lt1"/>
              </a:buClr>
              <a:buSzPts val="1125"/>
              <a:buNone/>
              <a:defRPr sz="900"/>
            </a:lvl6pPr>
            <a:lvl7pPr marL="3200400" lvl="6" indent="-228600" algn="l">
              <a:lnSpc>
                <a:spcPct val="120000"/>
              </a:lnSpc>
              <a:spcBef>
                <a:spcPts val="500"/>
              </a:spcBef>
              <a:spcAft>
                <a:spcPts val="0"/>
              </a:spcAft>
              <a:buClr>
                <a:schemeClr val="lt1"/>
              </a:buClr>
              <a:buSzPts val="1125"/>
              <a:buNone/>
              <a:defRPr sz="900"/>
            </a:lvl7pPr>
            <a:lvl8pPr marL="3657600" lvl="7" indent="-228600" algn="l">
              <a:lnSpc>
                <a:spcPct val="120000"/>
              </a:lnSpc>
              <a:spcBef>
                <a:spcPts val="500"/>
              </a:spcBef>
              <a:spcAft>
                <a:spcPts val="0"/>
              </a:spcAft>
              <a:buClr>
                <a:schemeClr val="lt1"/>
              </a:buClr>
              <a:buSzPts val="1125"/>
              <a:buNone/>
              <a:defRPr sz="900"/>
            </a:lvl8pPr>
            <a:lvl9pPr marL="4114800" lvl="8" indent="-228600" algn="l">
              <a:lnSpc>
                <a:spcPct val="120000"/>
              </a:lnSpc>
              <a:spcBef>
                <a:spcPts val="500"/>
              </a:spcBef>
              <a:spcAft>
                <a:spcPts val="0"/>
              </a:spcAft>
              <a:buClr>
                <a:schemeClr val="lt1"/>
              </a:buClr>
              <a:buSzPts val="1125"/>
              <a:buNone/>
              <a:defRPr sz="900"/>
            </a:lvl9pPr>
          </a:lstStyle>
          <a:p>
            <a:endParaRPr/>
          </a:p>
        </p:txBody>
      </p:sp>
      <p:sp>
        <p:nvSpPr>
          <p:cNvPr id="219" name="Google Shape;219;p40"/>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0" name="Google Shape;220;p40"/>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1" name="Google Shape;221;p40"/>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22"/>
        <p:cNvGrpSpPr/>
        <p:nvPr/>
      </p:nvGrpSpPr>
      <p:grpSpPr>
        <a:xfrm>
          <a:off x="0" y="0"/>
          <a:ext cx="0" cy="0"/>
          <a:chOff x="0" y="0"/>
          <a:chExt cx="0" cy="0"/>
        </a:xfrm>
      </p:grpSpPr>
      <p:sp>
        <p:nvSpPr>
          <p:cNvPr id="223" name="Google Shape;223;p41"/>
          <p:cNvSpPr txBox="1">
            <a:spLocks noGrp="1"/>
          </p:cNvSpPr>
          <p:nvPr>
            <p:ph type="title"/>
          </p:nvPr>
        </p:nvSpPr>
        <p:spPr>
          <a:xfrm>
            <a:off x="856060" y="618518"/>
            <a:ext cx="7429499" cy="147857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4" name="Google Shape;224;p41"/>
          <p:cNvSpPr txBox="1">
            <a:spLocks noGrp="1"/>
          </p:cNvSpPr>
          <p:nvPr>
            <p:ph type="body" idx="1"/>
          </p:nvPr>
        </p:nvSpPr>
        <p:spPr>
          <a:xfrm rot="5400000">
            <a:off x="2799953" y="305594"/>
            <a:ext cx="3541714" cy="7429499"/>
          </a:xfrm>
          <a:prstGeom prst="rect">
            <a:avLst/>
          </a:prstGeom>
          <a:noFill/>
          <a:ln>
            <a:noFill/>
          </a:ln>
        </p:spPr>
        <p:txBody>
          <a:bodyPr spcFirstLastPara="1" wrap="square" lIns="91425" tIns="45700" rIns="91425" bIns="45700" anchor="t"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225" name="Google Shape;225;p41"/>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6" name="Google Shape;226;p41"/>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7" name="Google Shape;227;p41"/>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28"/>
        <p:cNvGrpSpPr/>
        <p:nvPr/>
      </p:nvGrpSpPr>
      <p:grpSpPr>
        <a:xfrm>
          <a:off x="0" y="0"/>
          <a:ext cx="0" cy="0"/>
          <a:chOff x="0" y="0"/>
          <a:chExt cx="0" cy="0"/>
        </a:xfrm>
      </p:grpSpPr>
      <p:sp>
        <p:nvSpPr>
          <p:cNvPr id="229" name="Google Shape;229;p42"/>
          <p:cNvSpPr txBox="1">
            <a:spLocks noGrp="1"/>
          </p:cNvSpPr>
          <p:nvPr>
            <p:ph type="title"/>
          </p:nvPr>
        </p:nvSpPr>
        <p:spPr>
          <a:xfrm rot="5400000">
            <a:off x="4942880" y="2448522"/>
            <a:ext cx="5181601" cy="150375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0" name="Google Shape;230;p42"/>
          <p:cNvSpPr txBox="1">
            <a:spLocks noGrp="1"/>
          </p:cNvSpPr>
          <p:nvPr>
            <p:ph type="body" idx="1"/>
          </p:nvPr>
        </p:nvSpPr>
        <p:spPr>
          <a:xfrm rot="5400000">
            <a:off x="1170978" y="294679"/>
            <a:ext cx="5181601" cy="5811443"/>
          </a:xfrm>
          <a:prstGeom prst="rect">
            <a:avLst/>
          </a:prstGeom>
          <a:noFill/>
          <a:ln>
            <a:noFill/>
          </a:ln>
        </p:spPr>
        <p:txBody>
          <a:bodyPr spcFirstLastPara="1" wrap="square" lIns="91425" tIns="45700" rIns="91425" bIns="45700" anchor="t"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231" name="Google Shape;231;p42"/>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2" name="Google Shape;232;p42"/>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3" name="Google Shape;233;p42"/>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8"/>
        <p:cNvGrpSpPr/>
        <p:nvPr/>
      </p:nvGrpSpPr>
      <p:grpSpPr>
        <a:xfrm>
          <a:off x="0" y="0"/>
          <a:ext cx="0" cy="0"/>
          <a:chOff x="0" y="0"/>
          <a:chExt cx="0" cy="0"/>
        </a:xfrm>
      </p:grpSpPr>
      <p:sp>
        <p:nvSpPr>
          <p:cNvPr id="119" name="Google Shape;119;p27"/>
          <p:cNvSpPr txBox="1">
            <a:spLocks noGrp="1"/>
          </p:cNvSpPr>
          <p:nvPr>
            <p:ph type="title"/>
          </p:nvPr>
        </p:nvSpPr>
        <p:spPr>
          <a:xfrm>
            <a:off x="856060" y="0"/>
            <a:ext cx="7429499" cy="1041621"/>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dk1"/>
              </a:buClr>
              <a:buSzPts val="3600"/>
              <a:buFont typeface="Twentieth Century"/>
              <a:buNone/>
              <a:defRPr cap="none">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20" name="Google Shape;120;p27"/>
          <p:cNvSpPr txBox="1">
            <a:spLocks noGrp="1"/>
          </p:cNvSpPr>
          <p:nvPr>
            <p:ph type="body" idx="1"/>
          </p:nvPr>
        </p:nvSpPr>
        <p:spPr>
          <a:xfrm>
            <a:off x="856060" y="1184744"/>
            <a:ext cx="7429499" cy="5351228"/>
          </a:xfrm>
          <a:prstGeom prst="rect">
            <a:avLst/>
          </a:prstGeom>
          <a:noFill/>
          <a:ln>
            <a:noFill/>
          </a:ln>
        </p:spPr>
        <p:txBody>
          <a:bodyPr spcFirstLastPara="1" wrap="square" lIns="91425" tIns="45700" rIns="91425" bIns="45700" anchor="t" anchorCtr="0">
            <a:normAutofit/>
          </a:bodyPr>
          <a:lstStyle>
            <a:lvl1pPr marL="457200" lvl="0" indent="-419100" algn="l">
              <a:lnSpc>
                <a:spcPct val="120000"/>
              </a:lnSpc>
              <a:spcBef>
                <a:spcPts val="1000"/>
              </a:spcBef>
              <a:spcAft>
                <a:spcPts val="0"/>
              </a:spcAft>
              <a:buClr>
                <a:schemeClr val="dk1"/>
              </a:buClr>
              <a:buSzPts val="3000"/>
              <a:buChar char="•"/>
              <a:defRPr>
                <a:solidFill>
                  <a:schemeClr val="dk1"/>
                </a:solidFill>
              </a:defRPr>
            </a:lvl1pPr>
            <a:lvl2pPr marL="914400" lvl="1" indent="-387350" algn="l">
              <a:lnSpc>
                <a:spcPct val="120000"/>
              </a:lnSpc>
              <a:spcBef>
                <a:spcPts val="500"/>
              </a:spcBef>
              <a:spcAft>
                <a:spcPts val="0"/>
              </a:spcAft>
              <a:buClr>
                <a:schemeClr val="dk1"/>
              </a:buClr>
              <a:buSzPts val="2500"/>
              <a:buChar char="•"/>
              <a:defRPr>
                <a:solidFill>
                  <a:schemeClr val="dk1"/>
                </a:solidFill>
              </a:defRPr>
            </a:lvl2pPr>
            <a:lvl3pPr marL="1371600" lvl="2" indent="-371475" algn="l">
              <a:lnSpc>
                <a:spcPct val="120000"/>
              </a:lnSpc>
              <a:spcBef>
                <a:spcPts val="500"/>
              </a:spcBef>
              <a:spcAft>
                <a:spcPts val="0"/>
              </a:spcAft>
              <a:buClr>
                <a:schemeClr val="dk1"/>
              </a:buClr>
              <a:buSzPts val="2250"/>
              <a:buChar char="•"/>
              <a:defRPr>
                <a:solidFill>
                  <a:schemeClr val="dk1"/>
                </a:solidFill>
              </a:defRPr>
            </a:lvl3pPr>
            <a:lvl4pPr marL="1828800" lvl="3" indent="-355600" algn="l">
              <a:lnSpc>
                <a:spcPct val="120000"/>
              </a:lnSpc>
              <a:spcBef>
                <a:spcPts val="500"/>
              </a:spcBef>
              <a:spcAft>
                <a:spcPts val="0"/>
              </a:spcAft>
              <a:buClr>
                <a:schemeClr val="dk1"/>
              </a:buClr>
              <a:buSzPts val="2000"/>
              <a:buChar char="•"/>
              <a:defRPr>
                <a:solidFill>
                  <a:schemeClr val="dk1"/>
                </a:solidFill>
              </a:defRPr>
            </a:lvl4pPr>
            <a:lvl5pPr marL="2286000" lvl="4" indent="-355600" algn="l">
              <a:lnSpc>
                <a:spcPct val="120000"/>
              </a:lnSpc>
              <a:spcBef>
                <a:spcPts val="500"/>
              </a:spcBef>
              <a:spcAft>
                <a:spcPts val="0"/>
              </a:spcAft>
              <a:buClr>
                <a:schemeClr val="dk1"/>
              </a:buClr>
              <a:buSzPts val="2000"/>
              <a:buChar char="•"/>
              <a:defRPr>
                <a:solidFill>
                  <a:schemeClr val="dk1"/>
                </a:solidFill>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4"/>
        <p:cNvGrpSpPr/>
        <p:nvPr/>
      </p:nvGrpSpPr>
      <p:grpSpPr>
        <a:xfrm>
          <a:off x="0" y="0"/>
          <a:ext cx="0" cy="0"/>
          <a:chOff x="0" y="0"/>
          <a:chExt cx="0" cy="0"/>
        </a:xfrm>
      </p:grpSpPr>
      <p:sp>
        <p:nvSpPr>
          <p:cNvPr id="125" name="Google Shape;125;p28"/>
          <p:cNvSpPr txBox="1">
            <a:spLocks noGrp="1"/>
          </p:cNvSpPr>
          <p:nvPr>
            <p:ph type="title"/>
          </p:nvPr>
        </p:nvSpPr>
        <p:spPr>
          <a:xfrm>
            <a:off x="856058" y="1419227"/>
            <a:ext cx="74295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600"/>
              <a:buFont typeface="Twentieth Century"/>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6" name="Google Shape;126;p28"/>
          <p:cNvSpPr txBox="1">
            <a:spLocks noGrp="1"/>
          </p:cNvSpPr>
          <p:nvPr>
            <p:ph type="body" idx="1"/>
          </p:nvPr>
        </p:nvSpPr>
        <p:spPr>
          <a:xfrm>
            <a:off x="856058" y="4424362"/>
            <a:ext cx="7429500" cy="1374776"/>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2250"/>
              <a:buNone/>
              <a:defRPr sz="1800" cap="none">
                <a:solidFill>
                  <a:schemeClr val="lt1"/>
                </a:solidFill>
              </a:defRPr>
            </a:lvl1pPr>
            <a:lvl2pPr marL="914400" lvl="1" indent="-228600" algn="l">
              <a:lnSpc>
                <a:spcPct val="120000"/>
              </a:lnSpc>
              <a:spcBef>
                <a:spcPts val="500"/>
              </a:spcBef>
              <a:spcAft>
                <a:spcPts val="0"/>
              </a:spcAft>
              <a:buClr>
                <a:schemeClr val="lt1"/>
              </a:buClr>
              <a:buSzPts val="2250"/>
              <a:buNone/>
              <a:defRPr sz="1800">
                <a:solidFill>
                  <a:schemeClr val="lt1"/>
                </a:solidFill>
              </a:defRPr>
            </a:lvl2pPr>
            <a:lvl3pPr marL="1371600" lvl="2" indent="-228600" algn="l">
              <a:lnSpc>
                <a:spcPct val="120000"/>
              </a:lnSpc>
              <a:spcBef>
                <a:spcPts val="500"/>
              </a:spcBef>
              <a:spcAft>
                <a:spcPts val="0"/>
              </a:spcAft>
              <a:buClr>
                <a:schemeClr val="lt1"/>
              </a:buClr>
              <a:buSzPts val="2250"/>
              <a:buNone/>
              <a:defRPr sz="1800">
                <a:solidFill>
                  <a:schemeClr val="lt1"/>
                </a:solidFill>
              </a:defRPr>
            </a:lvl3pPr>
            <a:lvl4pPr marL="1828800" lvl="3" indent="-228600" algn="l">
              <a:lnSpc>
                <a:spcPct val="120000"/>
              </a:lnSpc>
              <a:spcBef>
                <a:spcPts val="500"/>
              </a:spcBef>
              <a:spcAft>
                <a:spcPts val="0"/>
              </a:spcAft>
              <a:buClr>
                <a:schemeClr val="lt1"/>
              </a:buClr>
              <a:buSzPts val="2000"/>
              <a:buNone/>
              <a:defRPr sz="1600">
                <a:solidFill>
                  <a:schemeClr val="lt1"/>
                </a:solidFill>
              </a:defRPr>
            </a:lvl4pPr>
            <a:lvl5pPr marL="2286000" lvl="4" indent="-228600" algn="l">
              <a:lnSpc>
                <a:spcPct val="120000"/>
              </a:lnSpc>
              <a:spcBef>
                <a:spcPts val="500"/>
              </a:spcBef>
              <a:spcAft>
                <a:spcPts val="0"/>
              </a:spcAft>
              <a:buClr>
                <a:schemeClr val="lt1"/>
              </a:buClr>
              <a:buSzPts val="2000"/>
              <a:buNone/>
              <a:defRPr sz="1600">
                <a:solidFill>
                  <a:schemeClr val="lt1"/>
                </a:solidFill>
              </a:defRPr>
            </a:lvl5pPr>
            <a:lvl6pPr marL="2743200" lvl="5" indent="-228600" algn="l">
              <a:lnSpc>
                <a:spcPct val="120000"/>
              </a:lnSpc>
              <a:spcBef>
                <a:spcPts val="500"/>
              </a:spcBef>
              <a:spcAft>
                <a:spcPts val="0"/>
              </a:spcAft>
              <a:buClr>
                <a:schemeClr val="lt1"/>
              </a:buClr>
              <a:buSzPts val="2000"/>
              <a:buNone/>
              <a:defRPr sz="1600">
                <a:solidFill>
                  <a:schemeClr val="lt1"/>
                </a:solidFill>
              </a:defRPr>
            </a:lvl6pPr>
            <a:lvl7pPr marL="3200400" lvl="6" indent="-228600" algn="l">
              <a:lnSpc>
                <a:spcPct val="120000"/>
              </a:lnSpc>
              <a:spcBef>
                <a:spcPts val="500"/>
              </a:spcBef>
              <a:spcAft>
                <a:spcPts val="0"/>
              </a:spcAft>
              <a:buClr>
                <a:schemeClr val="lt1"/>
              </a:buClr>
              <a:buSzPts val="2000"/>
              <a:buNone/>
              <a:defRPr sz="1600">
                <a:solidFill>
                  <a:schemeClr val="lt1"/>
                </a:solidFill>
              </a:defRPr>
            </a:lvl7pPr>
            <a:lvl8pPr marL="3657600" lvl="7" indent="-228600" algn="l">
              <a:lnSpc>
                <a:spcPct val="120000"/>
              </a:lnSpc>
              <a:spcBef>
                <a:spcPts val="500"/>
              </a:spcBef>
              <a:spcAft>
                <a:spcPts val="0"/>
              </a:spcAft>
              <a:buClr>
                <a:schemeClr val="lt1"/>
              </a:buClr>
              <a:buSzPts val="2000"/>
              <a:buNone/>
              <a:defRPr sz="1600">
                <a:solidFill>
                  <a:schemeClr val="lt1"/>
                </a:solidFill>
              </a:defRPr>
            </a:lvl8pPr>
            <a:lvl9pPr marL="4114800" lvl="8" indent="-228600" algn="l">
              <a:lnSpc>
                <a:spcPct val="120000"/>
              </a:lnSpc>
              <a:spcBef>
                <a:spcPts val="500"/>
              </a:spcBef>
              <a:spcAft>
                <a:spcPts val="0"/>
              </a:spcAft>
              <a:buClr>
                <a:schemeClr val="lt1"/>
              </a:buClr>
              <a:buSzPts val="2000"/>
              <a:buNone/>
              <a:defRPr sz="1600">
                <a:solidFill>
                  <a:schemeClr val="lt1"/>
                </a:solidFill>
              </a:defRPr>
            </a:lvl9pPr>
          </a:lstStyle>
          <a:p>
            <a:endParaRPr/>
          </a:p>
        </p:txBody>
      </p:sp>
      <p:sp>
        <p:nvSpPr>
          <p:cNvPr id="127" name="Google Shape;127;p28"/>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28"/>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9" name="Google Shape;129;p28"/>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30"/>
        <p:cNvGrpSpPr/>
        <p:nvPr/>
      </p:nvGrpSpPr>
      <p:grpSpPr>
        <a:xfrm>
          <a:off x="0" y="0"/>
          <a:ext cx="0" cy="0"/>
          <a:chOff x="0" y="0"/>
          <a:chExt cx="0" cy="0"/>
        </a:xfrm>
      </p:grpSpPr>
      <p:sp>
        <p:nvSpPr>
          <p:cNvPr id="131" name="Google Shape;131;p29"/>
          <p:cNvSpPr txBox="1">
            <a:spLocks noGrp="1"/>
          </p:cNvSpPr>
          <p:nvPr>
            <p:ph type="title"/>
          </p:nvPr>
        </p:nvSpPr>
        <p:spPr>
          <a:xfrm>
            <a:off x="856060" y="618518"/>
            <a:ext cx="7429499" cy="147857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2" name="Google Shape;132;p29"/>
          <p:cNvSpPr txBox="1">
            <a:spLocks noGrp="1"/>
          </p:cNvSpPr>
          <p:nvPr>
            <p:ph type="body" idx="1"/>
          </p:nvPr>
        </p:nvSpPr>
        <p:spPr>
          <a:xfrm>
            <a:off x="856058" y="2249486"/>
            <a:ext cx="3658792" cy="3541714"/>
          </a:xfrm>
          <a:prstGeom prst="rect">
            <a:avLst/>
          </a:prstGeom>
          <a:noFill/>
          <a:ln>
            <a:noFill/>
          </a:ln>
        </p:spPr>
        <p:txBody>
          <a:bodyPr spcFirstLastPara="1" wrap="square" lIns="91425" tIns="45700" rIns="91425" bIns="45700" anchor="t"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133" name="Google Shape;133;p29"/>
          <p:cNvSpPr txBox="1">
            <a:spLocks noGrp="1"/>
          </p:cNvSpPr>
          <p:nvPr>
            <p:ph type="body" idx="2"/>
          </p:nvPr>
        </p:nvSpPr>
        <p:spPr>
          <a:xfrm>
            <a:off x="4629151" y="2249486"/>
            <a:ext cx="3656408" cy="3541714"/>
          </a:xfrm>
          <a:prstGeom prst="rect">
            <a:avLst/>
          </a:prstGeom>
          <a:noFill/>
          <a:ln>
            <a:noFill/>
          </a:ln>
        </p:spPr>
        <p:txBody>
          <a:bodyPr spcFirstLastPara="1" wrap="square" lIns="91425" tIns="45700" rIns="91425" bIns="45700" anchor="t"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134" name="Google Shape;134;p29"/>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29"/>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29"/>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37"/>
        <p:cNvGrpSpPr/>
        <p:nvPr/>
      </p:nvGrpSpPr>
      <p:grpSpPr>
        <a:xfrm>
          <a:off x="0" y="0"/>
          <a:ext cx="0" cy="0"/>
          <a:chOff x="0" y="0"/>
          <a:chExt cx="0" cy="0"/>
        </a:xfrm>
      </p:grpSpPr>
      <p:sp>
        <p:nvSpPr>
          <p:cNvPr id="138" name="Google Shape;138;p30"/>
          <p:cNvSpPr txBox="1">
            <a:spLocks noGrp="1"/>
          </p:cNvSpPr>
          <p:nvPr>
            <p:ph type="title"/>
          </p:nvPr>
        </p:nvSpPr>
        <p:spPr>
          <a:xfrm>
            <a:off x="856058" y="619127"/>
            <a:ext cx="7429500" cy="147796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9" name="Google Shape;139;p30"/>
          <p:cNvSpPr txBox="1">
            <a:spLocks noGrp="1"/>
          </p:cNvSpPr>
          <p:nvPr>
            <p:ph type="body" idx="1"/>
          </p:nvPr>
        </p:nvSpPr>
        <p:spPr>
          <a:xfrm>
            <a:off x="1078902" y="2249486"/>
            <a:ext cx="3435949"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3000"/>
              <a:buNone/>
              <a:defRPr sz="24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140" name="Google Shape;140;p30"/>
          <p:cNvSpPr txBox="1">
            <a:spLocks noGrp="1"/>
          </p:cNvSpPr>
          <p:nvPr>
            <p:ph type="body" idx="2"/>
          </p:nvPr>
        </p:nvSpPr>
        <p:spPr>
          <a:xfrm>
            <a:off x="856058" y="3073398"/>
            <a:ext cx="3658793" cy="2717801"/>
          </a:xfrm>
          <a:prstGeom prst="rect">
            <a:avLst/>
          </a:prstGeom>
          <a:noFill/>
          <a:ln>
            <a:noFill/>
          </a:ln>
        </p:spPr>
        <p:txBody>
          <a:bodyPr spcFirstLastPara="1" wrap="square" lIns="91425" tIns="45700" rIns="91425" bIns="45700" anchor="t"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141" name="Google Shape;141;p30"/>
          <p:cNvSpPr txBox="1">
            <a:spLocks noGrp="1"/>
          </p:cNvSpPr>
          <p:nvPr>
            <p:ph type="body" idx="3"/>
          </p:nvPr>
        </p:nvSpPr>
        <p:spPr>
          <a:xfrm>
            <a:off x="4851992" y="2249485"/>
            <a:ext cx="3433565"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3000"/>
              <a:buNone/>
              <a:defRPr sz="2400" b="0" cap="none">
                <a:solidFill>
                  <a:schemeClr val="lt1"/>
                </a:solidFill>
              </a:defRPr>
            </a:lvl1pPr>
            <a:lvl2pPr marL="914400" lvl="1" indent="-228600" algn="l">
              <a:lnSpc>
                <a:spcPct val="120000"/>
              </a:lnSpc>
              <a:spcBef>
                <a:spcPts val="500"/>
              </a:spcBef>
              <a:spcAft>
                <a:spcPts val="0"/>
              </a:spcAft>
              <a:buClr>
                <a:schemeClr val="lt1"/>
              </a:buClr>
              <a:buSzPts val="2500"/>
              <a:buNone/>
              <a:defRPr sz="2000" b="1"/>
            </a:lvl2pPr>
            <a:lvl3pPr marL="1371600" lvl="2" indent="-228600" algn="l">
              <a:lnSpc>
                <a:spcPct val="120000"/>
              </a:lnSpc>
              <a:spcBef>
                <a:spcPts val="500"/>
              </a:spcBef>
              <a:spcAft>
                <a:spcPts val="0"/>
              </a:spcAft>
              <a:buClr>
                <a:schemeClr val="lt1"/>
              </a:buClr>
              <a:buSzPts val="2250"/>
              <a:buNone/>
              <a:defRPr sz="1800" b="1"/>
            </a:lvl3pPr>
            <a:lvl4pPr marL="1828800" lvl="3" indent="-228600" algn="l">
              <a:lnSpc>
                <a:spcPct val="120000"/>
              </a:lnSpc>
              <a:spcBef>
                <a:spcPts val="500"/>
              </a:spcBef>
              <a:spcAft>
                <a:spcPts val="0"/>
              </a:spcAft>
              <a:buClr>
                <a:schemeClr val="lt1"/>
              </a:buClr>
              <a:buSzPts val="2000"/>
              <a:buNone/>
              <a:defRPr sz="1600" b="1"/>
            </a:lvl4pPr>
            <a:lvl5pPr marL="2286000" lvl="4" indent="-228600" algn="l">
              <a:lnSpc>
                <a:spcPct val="120000"/>
              </a:lnSpc>
              <a:spcBef>
                <a:spcPts val="500"/>
              </a:spcBef>
              <a:spcAft>
                <a:spcPts val="0"/>
              </a:spcAft>
              <a:buClr>
                <a:schemeClr val="lt1"/>
              </a:buClr>
              <a:buSzPts val="2000"/>
              <a:buNone/>
              <a:defRPr sz="1600" b="1"/>
            </a:lvl5pPr>
            <a:lvl6pPr marL="2743200" lvl="5" indent="-228600" algn="l">
              <a:lnSpc>
                <a:spcPct val="120000"/>
              </a:lnSpc>
              <a:spcBef>
                <a:spcPts val="500"/>
              </a:spcBef>
              <a:spcAft>
                <a:spcPts val="0"/>
              </a:spcAft>
              <a:buClr>
                <a:schemeClr val="lt1"/>
              </a:buClr>
              <a:buSzPts val="2000"/>
              <a:buNone/>
              <a:defRPr sz="1600" b="1"/>
            </a:lvl6pPr>
            <a:lvl7pPr marL="3200400" lvl="6" indent="-228600" algn="l">
              <a:lnSpc>
                <a:spcPct val="120000"/>
              </a:lnSpc>
              <a:spcBef>
                <a:spcPts val="500"/>
              </a:spcBef>
              <a:spcAft>
                <a:spcPts val="0"/>
              </a:spcAft>
              <a:buClr>
                <a:schemeClr val="lt1"/>
              </a:buClr>
              <a:buSzPts val="2000"/>
              <a:buNone/>
              <a:defRPr sz="1600" b="1"/>
            </a:lvl7pPr>
            <a:lvl8pPr marL="3657600" lvl="7" indent="-228600" algn="l">
              <a:lnSpc>
                <a:spcPct val="120000"/>
              </a:lnSpc>
              <a:spcBef>
                <a:spcPts val="500"/>
              </a:spcBef>
              <a:spcAft>
                <a:spcPts val="0"/>
              </a:spcAft>
              <a:buClr>
                <a:schemeClr val="lt1"/>
              </a:buClr>
              <a:buSzPts val="2000"/>
              <a:buNone/>
              <a:defRPr sz="1600" b="1"/>
            </a:lvl8pPr>
            <a:lvl9pPr marL="4114800" lvl="8" indent="-228600" algn="l">
              <a:lnSpc>
                <a:spcPct val="120000"/>
              </a:lnSpc>
              <a:spcBef>
                <a:spcPts val="500"/>
              </a:spcBef>
              <a:spcAft>
                <a:spcPts val="0"/>
              </a:spcAft>
              <a:buClr>
                <a:schemeClr val="lt1"/>
              </a:buClr>
              <a:buSzPts val="2000"/>
              <a:buNone/>
              <a:defRPr sz="1600" b="1"/>
            </a:lvl9pPr>
          </a:lstStyle>
          <a:p>
            <a:endParaRPr/>
          </a:p>
        </p:txBody>
      </p:sp>
      <p:sp>
        <p:nvSpPr>
          <p:cNvPr id="142" name="Google Shape;142;p30"/>
          <p:cNvSpPr txBox="1">
            <a:spLocks noGrp="1"/>
          </p:cNvSpPr>
          <p:nvPr>
            <p:ph type="body" idx="4"/>
          </p:nvPr>
        </p:nvSpPr>
        <p:spPr>
          <a:xfrm>
            <a:off x="4629150" y="3073398"/>
            <a:ext cx="3656408" cy="2717801"/>
          </a:xfrm>
          <a:prstGeom prst="rect">
            <a:avLst/>
          </a:prstGeom>
          <a:noFill/>
          <a:ln>
            <a:noFill/>
          </a:ln>
        </p:spPr>
        <p:txBody>
          <a:bodyPr spcFirstLastPara="1" wrap="square" lIns="91425" tIns="45700" rIns="91425" bIns="45700" anchor="t"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143" name="Google Shape;143;p30"/>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30"/>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30"/>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6"/>
        <p:cNvGrpSpPr/>
        <p:nvPr/>
      </p:nvGrpSpPr>
      <p:grpSpPr>
        <a:xfrm>
          <a:off x="0" y="0"/>
          <a:ext cx="0" cy="0"/>
          <a:chOff x="0" y="0"/>
          <a:chExt cx="0" cy="0"/>
        </a:xfrm>
      </p:grpSpPr>
      <p:sp>
        <p:nvSpPr>
          <p:cNvPr id="147" name="Google Shape;147;p31"/>
          <p:cNvSpPr txBox="1">
            <a:spLocks noGrp="1"/>
          </p:cNvSpPr>
          <p:nvPr>
            <p:ph type="title"/>
          </p:nvPr>
        </p:nvSpPr>
        <p:spPr>
          <a:xfrm>
            <a:off x="856060" y="618518"/>
            <a:ext cx="7429499" cy="147857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8" name="Google Shape;148;p31"/>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9" name="Google Shape;149;p31"/>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0" name="Google Shape;150;p31"/>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1"/>
        <p:cNvGrpSpPr/>
        <p:nvPr/>
      </p:nvGrpSpPr>
      <p:grpSpPr>
        <a:xfrm>
          <a:off x="0" y="0"/>
          <a:ext cx="0" cy="0"/>
          <a:chOff x="0" y="0"/>
          <a:chExt cx="0" cy="0"/>
        </a:xfrm>
      </p:grpSpPr>
      <p:sp>
        <p:nvSpPr>
          <p:cNvPr id="152" name="Google Shape;152;p32"/>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3" name="Google Shape;153;p32"/>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32"/>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55"/>
        <p:cNvGrpSpPr/>
        <p:nvPr/>
      </p:nvGrpSpPr>
      <p:grpSpPr>
        <a:xfrm>
          <a:off x="0" y="0"/>
          <a:ext cx="0" cy="0"/>
          <a:chOff x="0" y="0"/>
          <a:chExt cx="0" cy="0"/>
        </a:xfrm>
      </p:grpSpPr>
      <p:sp>
        <p:nvSpPr>
          <p:cNvPr id="156" name="Google Shape;156;p33"/>
          <p:cNvSpPr txBox="1">
            <a:spLocks noGrp="1"/>
          </p:cNvSpPr>
          <p:nvPr>
            <p:ph type="title"/>
          </p:nvPr>
        </p:nvSpPr>
        <p:spPr>
          <a:xfrm>
            <a:off x="860029" y="609601"/>
            <a:ext cx="2892028" cy="16398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Twentieth Centur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7" name="Google Shape;157;p33"/>
          <p:cNvSpPr txBox="1">
            <a:spLocks noGrp="1"/>
          </p:cNvSpPr>
          <p:nvPr>
            <p:ph type="body" idx="1"/>
          </p:nvPr>
        </p:nvSpPr>
        <p:spPr>
          <a:xfrm>
            <a:off x="3867150" y="592666"/>
            <a:ext cx="4418407" cy="5198534"/>
          </a:xfrm>
          <a:prstGeom prst="rect">
            <a:avLst/>
          </a:prstGeom>
          <a:noFill/>
          <a:ln>
            <a:noFill/>
          </a:ln>
        </p:spPr>
        <p:txBody>
          <a:bodyPr spcFirstLastPara="1" wrap="square" lIns="91425" tIns="45700" rIns="91425" bIns="45700" anchor="ctr" anchorCtr="0">
            <a:normAutofit/>
          </a:bodyPr>
          <a:lstStyle>
            <a:lvl1pPr marL="457200" lvl="0" indent="-371475" algn="l">
              <a:lnSpc>
                <a:spcPct val="120000"/>
              </a:lnSpc>
              <a:spcBef>
                <a:spcPts val="1000"/>
              </a:spcBef>
              <a:spcAft>
                <a:spcPts val="0"/>
              </a:spcAft>
              <a:buClr>
                <a:schemeClr val="lt1"/>
              </a:buClr>
              <a:buSzPts val="2250"/>
              <a:buChar char="•"/>
              <a:defRPr/>
            </a:lvl1pPr>
            <a:lvl2pPr marL="914400" lvl="1" indent="-371475" algn="l">
              <a:lnSpc>
                <a:spcPct val="120000"/>
              </a:lnSpc>
              <a:spcBef>
                <a:spcPts val="500"/>
              </a:spcBef>
              <a:spcAft>
                <a:spcPts val="0"/>
              </a:spcAft>
              <a:buClr>
                <a:schemeClr val="lt1"/>
              </a:buClr>
              <a:buSzPts val="2250"/>
              <a:buChar char="•"/>
              <a:defRPr/>
            </a:lvl2pPr>
            <a:lvl3pPr marL="1371600" lvl="2" indent="-371475" algn="l">
              <a:lnSpc>
                <a:spcPct val="120000"/>
              </a:lnSpc>
              <a:spcBef>
                <a:spcPts val="500"/>
              </a:spcBef>
              <a:spcAft>
                <a:spcPts val="0"/>
              </a:spcAft>
              <a:buClr>
                <a:schemeClr val="lt1"/>
              </a:buClr>
              <a:buSzPts val="2250"/>
              <a:buChar char="•"/>
              <a:defRPr/>
            </a:lvl3pPr>
            <a:lvl4pPr marL="1828800" lvl="3" indent="-371475" algn="l">
              <a:lnSpc>
                <a:spcPct val="120000"/>
              </a:lnSpc>
              <a:spcBef>
                <a:spcPts val="500"/>
              </a:spcBef>
              <a:spcAft>
                <a:spcPts val="0"/>
              </a:spcAft>
              <a:buClr>
                <a:schemeClr val="lt1"/>
              </a:buClr>
              <a:buSzPts val="2250"/>
              <a:buChar char="•"/>
              <a:defRPr/>
            </a:lvl4pPr>
            <a:lvl5pPr marL="2286000" lvl="4" indent="-371475" algn="l">
              <a:lnSpc>
                <a:spcPct val="120000"/>
              </a:lnSpc>
              <a:spcBef>
                <a:spcPts val="500"/>
              </a:spcBef>
              <a:spcAft>
                <a:spcPts val="0"/>
              </a:spcAft>
              <a:buClr>
                <a:schemeClr val="lt1"/>
              </a:buClr>
              <a:buSzPts val="2250"/>
              <a:buChar char="•"/>
              <a:defRPr/>
            </a:lvl5pPr>
            <a:lvl6pPr marL="2743200" lvl="5" indent="-371475" algn="l">
              <a:lnSpc>
                <a:spcPct val="120000"/>
              </a:lnSpc>
              <a:spcBef>
                <a:spcPts val="500"/>
              </a:spcBef>
              <a:spcAft>
                <a:spcPts val="0"/>
              </a:spcAft>
              <a:buClr>
                <a:schemeClr val="lt1"/>
              </a:buClr>
              <a:buSzPts val="2250"/>
              <a:buChar char="•"/>
              <a:defRPr/>
            </a:lvl6pPr>
            <a:lvl7pPr marL="3200400" lvl="6" indent="-371475" algn="l">
              <a:lnSpc>
                <a:spcPct val="120000"/>
              </a:lnSpc>
              <a:spcBef>
                <a:spcPts val="500"/>
              </a:spcBef>
              <a:spcAft>
                <a:spcPts val="0"/>
              </a:spcAft>
              <a:buClr>
                <a:schemeClr val="lt1"/>
              </a:buClr>
              <a:buSzPts val="2250"/>
              <a:buChar char="•"/>
              <a:defRPr/>
            </a:lvl7pPr>
            <a:lvl8pPr marL="3657600" lvl="7" indent="-371475" algn="l">
              <a:lnSpc>
                <a:spcPct val="120000"/>
              </a:lnSpc>
              <a:spcBef>
                <a:spcPts val="500"/>
              </a:spcBef>
              <a:spcAft>
                <a:spcPts val="0"/>
              </a:spcAft>
              <a:buClr>
                <a:schemeClr val="lt1"/>
              </a:buClr>
              <a:buSzPts val="2250"/>
              <a:buChar char="•"/>
              <a:defRPr/>
            </a:lvl8pPr>
            <a:lvl9pPr marL="4114800" lvl="8" indent="-371475" algn="l">
              <a:lnSpc>
                <a:spcPct val="120000"/>
              </a:lnSpc>
              <a:spcBef>
                <a:spcPts val="500"/>
              </a:spcBef>
              <a:spcAft>
                <a:spcPts val="0"/>
              </a:spcAft>
              <a:buClr>
                <a:schemeClr val="lt1"/>
              </a:buClr>
              <a:buSzPts val="2250"/>
              <a:buChar char="•"/>
              <a:defRPr/>
            </a:lvl9pPr>
          </a:lstStyle>
          <a:p>
            <a:endParaRPr/>
          </a:p>
        </p:txBody>
      </p:sp>
      <p:sp>
        <p:nvSpPr>
          <p:cNvPr id="158" name="Google Shape;158;p33"/>
          <p:cNvSpPr txBox="1">
            <a:spLocks noGrp="1"/>
          </p:cNvSpPr>
          <p:nvPr>
            <p:ph type="body" idx="2"/>
          </p:nvPr>
        </p:nvSpPr>
        <p:spPr>
          <a:xfrm>
            <a:off x="860029" y="2249486"/>
            <a:ext cx="2892028" cy="3541714"/>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2000"/>
              <a:buNone/>
              <a:defRPr sz="16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59" name="Google Shape;159;p33"/>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0" name="Google Shape;160;p33"/>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33"/>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62"/>
        <p:cNvGrpSpPr/>
        <p:nvPr/>
      </p:nvGrpSpPr>
      <p:grpSpPr>
        <a:xfrm>
          <a:off x="0" y="0"/>
          <a:ext cx="0" cy="0"/>
          <a:chOff x="0" y="0"/>
          <a:chExt cx="0" cy="0"/>
        </a:xfrm>
      </p:grpSpPr>
      <p:sp>
        <p:nvSpPr>
          <p:cNvPr id="163" name="Google Shape;163;p34"/>
          <p:cNvSpPr txBox="1">
            <a:spLocks noGrp="1"/>
          </p:cNvSpPr>
          <p:nvPr>
            <p:ph type="title"/>
          </p:nvPr>
        </p:nvSpPr>
        <p:spPr>
          <a:xfrm>
            <a:off x="856061" y="609600"/>
            <a:ext cx="3753962" cy="163988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Twentieth Centur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4" name="Google Shape;164;p34"/>
          <p:cNvSpPr>
            <a:spLocks noGrp="1"/>
          </p:cNvSpPr>
          <p:nvPr>
            <p:ph type="pic" idx="2"/>
          </p:nvPr>
        </p:nvSpPr>
        <p:spPr>
          <a:xfrm>
            <a:off x="4832866" y="609600"/>
            <a:ext cx="3452693" cy="5181602"/>
          </a:xfrm>
          <a:prstGeom prst="round2DiagRect">
            <a:avLst>
              <a:gd name="adj1" fmla="val 6074"/>
              <a:gd name="adj2" fmla="val 0"/>
            </a:avLst>
          </a:prstGeom>
          <a:noFill/>
          <a:ln w="19050" cap="sq" cmpd="sng">
            <a:solidFill>
              <a:srgbClr val="B3FFFF">
                <a:alpha val="60000"/>
              </a:srgbClr>
            </a:solidFill>
            <a:prstDash val="solid"/>
            <a:miter lim="800000"/>
            <a:headEnd type="none" w="sm" len="sm"/>
            <a:tailEnd type="none" w="sm" len="sm"/>
          </a:ln>
          <a:effectLst>
            <a:outerShdw blurRad="88900" dist="38100" dir="5400000" algn="t" rotWithShape="0">
              <a:srgbClr val="000000">
                <a:alpha val="40000"/>
              </a:srgbClr>
            </a:outerShdw>
          </a:effectLst>
        </p:spPr>
      </p:sp>
      <p:sp>
        <p:nvSpPr>
          <p:cNvPr id="165" name="Google Shape;165;p34"/>
          <p:cNvSpPr txBox="1">
            <a:spLocks noGrp="1"/>
          </p:cNvSpPr>
          <p:nvPr>
            <p:ph type="body" idx="1"/>
          </p:nvPr>
        </p:nvSpPr>
        <p:spPr>
          <a:xfrm>
            <a:off x="856059" y="2249486"/>
            <a:ext cx="3753964" cy="3541714"/>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lt1"/>
              </a:buClr>
              <a:buSzPts val="2000"/>
              <a:buNone/>
              <a:defRPr sz="1600"/>
            </a:lvl1pPr>
            <a:lvl2pPr marL="914400" lvl="1" indent="-228600" algn="l">
              <a:lnSpc>
                <a:spcPct val="120000"/>
              </a:lnSpc>
              <a:spcBef>
                <a:spcPts val="500"/>
              </a:spcBef>
              <a:spcAft>
                <a:spcPts val="0"/>
              </a:spcAft>
              <a:buClr>
                <a:schemeClr val="lt1"/>
              </a:buClr>
              <a:buSzPts val="1750"/>
              <a:buNone/>
              <a:defRPr sz="1400"/>
            </a:lvl2pPr>
            <a:lvl3pPr marL="1371600" lvl="2" indent="-228600" algn="l">
              <a:lnSpc>
                <a:spcPct val="120000"/>
              </a:lnSpc>
              <a:spcBef>
                <a:spcPts val="500"/>
              </a:spcBef>
              <a:spcAft>
                <a:spcPts val="0"/>
              </a:spcAft>
              <a:buClr>
                <a:schemeClr val="lt1"/>
              </a:buClr>
              <a:buSzPts val="1500"/>
              <a:buNone/>
              <a:defRPr sz="1200"/>
            </a:lvl3pPr>
            <a:lvl4pPr marL="1828800" lvl="3" indent="-228600" algn="l">
              <a:lnSpc>
                <a:spcPct val="120000"/>
              </a:lnSpc>
              <a:spcBef>
                <a:spcPts val="500"/>
              </a:spcBef>
              <a:spcAft>
                <a:spcPts val="0"/>
              </a:spcAft>
              <a:buClr>
                <a:schemeClr val="lt1"/>
              </a:buClr>
              <a:buSzPts val="1250"/>
              <a:buNone/>
              <a:defRPr sz="1000"/>
            </a:lvl4pPr>
            <a:lvl5pPr marL="2286000" lvl="4" indent="-228600" algn="l">
              <a:lnSpc>
                <a:spcPct val="120000"/>
              </a:lnSpc>
              <a:spcBef>
                <a:spcPts val="500"/>
              </a:spcBef>
              <a:spcAft>
                <a:spcPts val="0"/>
              </a:spcAft>
              <a:buClr>
                <a:schemeClr val="lt1"/>
              </a:buClr>
              <a:buSzPts val="1250"/>
              <a:buNone/>
              <a:defRPr sz="1000"/>
            </a:lvl5pPr>
            <a:lvl6pPr marL="2743200" lvl="5" indent="-228600" algn="l">
              <a:lnSpc>
                <a:spcPct val="120000"/>
              </a:lnSpc>
              <a:spcBef>
                <a:spcPts val="500"/>
              </a:spcBef>
              <a:spcAft>
                <a:spcPts val="0"/>
              </a:spcAft>
              <a:buClr>
                <a:schemeClr val="lt1"/>
              </a:buClr>
              <a:buSzPts val="1250"/>
              <a:buNone/>
              <a:defRPr sz="1000"/>
            </a:lvl6pPr>
            <a:lvl7pPr marL="3200400" lvl="6" indent="-228600" algn="l">
              <a:lnSpc>
                <a:spcPct val="120000"/>
              </a:lnSpc>
              <a:spcBef>
                <a:spcPts val="500"/>
              </a:spcBef>
              <a:spcAft>
                <a:spcPts val="0"/>
              </a:spcAft>
              <a:buClr>
                <a:schemeClr val="lt1"/>
              </a:buClr>
              <a:buSzPts val="1250"/>
              <a:buNone/>
              <a:defRPr sz="1000"/>
            </a:lvl7pPr>
            <a:lvl8pPr marL="3657600" lvl="7" indent="-228600" algn="l">
              <a:lnSpc>
                <a:spcPct val="120000"/>
              </a:lnSpc>
              <a:spcBef>
                <a:spcPts val="500"/>
              </a:spcBef>
              <a:spcAft>
                <a:spcPts val="0"/>
              </a:spcAft>
              <a:buClr>
                <a:schemeClr val="lt1"/>
              </a:buClr>
              <a:buSzPts val="1250"/>
              <a:buNone/>
              <a:defRPr sz="1000"/>
            </a:lvl8pPr>
            <a:lvl9pPr marL="4114800" lvl="8" indent="-228600" algn="l">
              <a:lnSpc>
                <a:spcPct val="120000"/>
              </a:lnSpc>
              <a:spcBef>
                <a:spcPts val="500"/>
              </a:spcBef>
              <a:spcAft>
                <a:spcPts val="0"/>
              </a:spcAft>
              <a:buClr>
                <a:schemeClr val="lt1"/>
              </a:buClr>
              <a:buSzPts val="1250"/>
              <a:buNone/>
              <a:defRPr sz="1000"/>
            </a:lvl9pPr>
          </a:lstStyle>
          <a:p>
            <a:endParaRPr/>
          </a:p>
        </p:txBody>
      </p:sp>
      <p:sp>
        <p:nvSpPr>
          <p:cNvPr id="166" name="Google Shape;166;p34"/>
          <p:cNvSpPr txBox="1">
            <a:spLocks noGrp="1"/>
          </p:cNvSpPr>
          <p:nvPr>
            <p:ph type="dt" idx="10"/>
          </p:nvPr>
        </p:nvSpPr>
        <p:spPr>
          <a:xfrm>
            <a:off x="5592691" y="5883277"/>
            <a:ext cx="20574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7" name="Google Shape;167;p34"/>
          <p:cNvSpPr txBox="1">
            <a:spLocks noGrp="1"/>
          </p:cNvSpPr>
          <p:nvPr>
            <p:ph type="ftr" idx="11"/>
          </p:nvPr>
        </p:nvSpPr>
        <p:spPr>
          <a:xfrm>
            <a:off x="856059" y="5883276"/>
            <a:ext cx="467948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8" name="Google Shape;168;p34"/>
          <p:cNvSpPr txBox="1">
            <a:spLocks noGrp="1"/>
          </p:cNvSpPr>
          <p:nvPr>
            <p:ph type="sldNum" idx="12"/>
          </p:nvPr>
        </p:nvSpPr>
        <p:spPr>
          <a:xfrm>
            <a:off x="7707241" y="5883275"/>
            <a:ext cx="57831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0E3554"/>
            </a:gs>
            <a:gs pos="74000">
              <a:srgbClr val="3B95DE"/>
            </a:gs>
            <a:gs pos="83000">
              <a:srgbClr val="7BBAEA"/>
            </a:gs>
            <a:gs pos="100000">
              <a:srgbClr val="BBDDF5"/>
            </a:gs>
          </a:gsLst>
          <a:lin ang="5400000" scaled="0"/>
        </a:gradFill>
        <a:effectLst/>
      </p:bgPr>
    </p:bg>
    <p:spTree>
      <p:nvGrpSpPr>
        <p:cNvPr id="1" name="Shape 9"/>
        <p:cNvGrpSpPr/>
        <p:nvPr/>
      </p:nvGrpSpPr>
      <p:grpSpPr>
        <a:xfrm>
          <a:off x="0" y="0"/>
          <a:ext cx="0" cy="0"/>
          <a:chOff x="0" y="0"/>
          <a:chExt cx="0" cy="0"/>
        </a:xfrm>
      </p:grpSpPr>
      <p:grpSp>
        <p:nvGrpSpPr>
          <p:cNvPr id="11" name="Google Shape;11;p25"/>
          <p:cNvGrpSpPr/>
          <p:nvPr/>
        </p:nvGrpSpPr>
        <p:grpSpPr>
          <a:xfrm>
            <a:off x="-14288" y="0"/>
            <a:ext cx="9041774" cy="6858001"/>
            <a:chOff x="-14288" y="0"/>
            <a:chExt cx="9041774" cy="6858001"/>
          </a:xfrm>
        </p:grpSpPr>
        <p:grpSp>
          <p:nvGrpSpPr>
            <p:cNvPr id="12" name="Google Shape;12;p25"/>
            <p:cNvGrpSpPr/>
            <p:nvPr/>
          </p:nvGrpSpPr>
          <p:grpSpPr>
            <a:xfrm>
              <a:off x="-14288" y="0"/>
              <a:ext cx="1220788" cy="6858001"/>
              <a:chOff x="-14288" y="0"/>
              <a:chExt cx="1220788" cy="6858001"/>
            </a:xfrm>
          </p:grpSpPr>
          <p:sp>
            <p:nvSpPr>
              <p:cNvPr id="13" name="Google Shape;13;p25"/>
              <p:cNvSpPr/>
              <p:nvPr/>
            </p:nvSpPr>
            <p:spPr>
              <a:xfrm>
                <a:off x="114300" y="4763"/>
                <a:ext cx="23813" cy="2181225"/>
              </a:xfrm>
              <a:prstGeom prst="rect">
                <a:avLst/>
              </a:pr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5"/>
              <p:cNvSpPr/>
              <p:nvPr/>
            </p:nvSpPr>
            <p:spPr>
              <a:xfrm>
                <a:off x="33337" y="217646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5"/>
              <p:cNvSpPr/>
              <p:nvPr/>
            </p:nvSpPr>
            <p:spPr>
              <a:xfrm>
                <a:off x="28575" y="4021138"/>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5"/>
              <p:cNvSpPr/>
              <p:nvPr/>
            </p:nvSpPr>
            <p:spPr>
              <a:xfrm>
                <a:off x="200025" y="4763"/>
                <a:ext cx="369888" cy="1811338"/>
              </a:xfrm>
              <a:custGeom>
                <a:avLst/>
                <a:gdLst/>
                <a:ahLst/>
                <a:cxnLst/>
                <a:rect l="l" t="t" r="r" b="b"/>
                <a:pathLst>
                  <a:path w="233" h="1141" extrusionOk="0">
                    <a:moveTo>
                      <a:pt x="218" y="1141"/>
                    </a:moveTo>
                    <a:lnTo>
                      <a:pt x="0" y="626"/>
                    </a:lnTo>
                    <a:lnTo>
                      <a:pt x="0" y="0"/>
                    </a:lnTo>
                    <a:lnTo>
                      <a:pt x="15" y="0"/>
                    </a:lnTo>
                    <a:lnTo>
                      <a:pt x="15" y="623"/>
                    </a:lnTo>
                    <a:lnTo>
                      <a:pt x="233" y="1135"/>
                    </a:lnTo>
                    <a:lnTo>
                      <a:pt x="218" y="1141"/>
                    </a:lnTo>
                    <a:close/>
                  </a:path>
                </a:pathLst>
              </a:custGeom>
              <a:gradFill>
                <a:gsLst>
                  <a:gs pos="0">
                    <a:schemeClr val="lt2"/>
                  </a:gs>
                  <a:gs pos="100000">
                    <a:srgbClr val="3B95DE"/>
                  </a:gs>
                </a:gsLst>
                <a:lin ang="5400000" scaled="0"/>
              </a:gradFill>
              <a:ln>
                <a:noFill/>
              </a:ln>
            </p:spPr>
          </p:sp>
          <p:sp>
            <p:nvSpPr>
              <p:cNvPr id="17" name="Google Shape;17;p25"/>
              <p:cNvSpPr/>
              <p:nvPr/>
            </p:nvSpPr>
            <p:spPr>
              <a:xfrm>
                <a:off x="503237" y="1801813"/>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5"/>
              <p:cNvSpPr/>
              <p:nvPr/>
            </p:nvSpPr>
            <p:spPr>
              <a:xfrm>
                <a:off x="285750" y="4763"/>
                <a:ext cx="369888" cy="1430338"/>
              </a:xfrm>
              <a:custGeom>
                <a:avLst/>
                <a:gdLst/>
                <a:ahLst/>
                <a:cxnLst/>
                <a:rect l="l" t="t" r="r" b="b"/>
                <a:pathLst>
                  <a:path w="233" h="901" extrusionOk="0">
                    <a:moveTo>
                      <a:pt x="221" y="901"/>
                    </a:moveTo>
                    <a:lnTo>
                      <a:pt x="0" y="383"/>
                    </a:lnTo>
                    <a:lnTo>
                      <a:pt x="0" y="0"/>
                    </a:lnTo>
                    <a:lnTo>
                      <a:pt x="18" y="0"/>
                    </a:lnTo>
                    <a:lnTo>
                      <a:pt x="18" y="380"/>
                    </a:lnTo>
                    <a:lnTo>
                      <a:pt x="233" y="895"/>
                    </a:lnTo>
                    <a:lnTo>
                      <a:pt x="221" y="901"/>
                    </a:lnTo>
                    <a:close/>
                  </a:path>
                </a:pathLst>
              </a:custGeom>
              <a:gradFill>
                <a:gsLst>
                  <a:gs pos="0">
                    <a:schemeClr val="lt2"/>
                  </a:gs>
                  <a:gs pos="100000">
                    <a:srgbClr val="3B95DE"/>
                  </a:gs>
                </a:gsLst>
                <a:lin ang="5400000" scaled="0"/>
              </a:gradFill>
              <a:ln>
                <a:noFill/>
              </a:ln>
            </p:spPr>
          </p:sp>
          <p:sp>
            <p:nvSpPr>
              <p:cNvPr id="19" name="Google Shape;19;p25"/>
              <p:cNvSpPr/>
              <p:nvPr/>
            </p:nvSpPr>
            <p:spPr>
              <a:xfrm>
                <a:off x="546100" y="0"/>
                <a:ext cx="152400" cy="912813"/>
              </a:xfrm>
              <a:custGeom>
                <a:avLst/>
                <a:gdLst/>
                <a:ahLst/>
                <a:cxnLst/>
                <a:rect l="l" t="t" r="r" b="b"/>
                <a:pathLst>
                  <a:path w="96" h="575" extrusionOk="0">
                    <a:moveTo>
                      <a:pt x="96" y="575"/>
                    </a:moveTo>
                    <a:lnTo>
                      <a:pt x="78" y="575"/>
                    </a:lnTo>
                    <a:lnTo>
                      <a:pt x="78" y="192"/>
                    </a:lnTo>
                    <a:lnTo>
                      <a:pt x="0" y="6"/>
                    </a:lnTo>
                    <a:lnTo>
                      <a:pt x="15" y="0"/>
                    </a:lnTo>
                    <a:lnTo>
                      <a:pt x="96" y="189"/>
                    </a:lnTo>
                    <a:lnTo>
                      <a:pt x="96" y="575"/>
                    </a:lnTo>
                    <a:close/>
                  </a:path>
                </a:pathLst>
              </a:custGeom>
              <a:gradFill>
                <a:gsLst>
                  <a:gs pos="0">
                    <a:schemeClr val="lt2"/>
                  </a:gs>
                  <a:gs pos="100000">
                    <a:srgbClr val="3B95DE"/>
                  </a:gs>
                </a:gsLst>
                <a:lin ang="5400000" scaled="0"/>
              </a:gradFill>
              <a:ln>
                <a:noFill/>
              </a:ln>
            </p:spPr>
          </p:sp>
          <p:sp>
            <p:nvSpPr>
              <p:cNvPr id="20" name="Google Shape;20;p25"/>
              <p:cNvSpPr/>
              <p:nvPr/>
            </p:nvSpPr>
            <p:spPr>
              <a:xfrm>
                <a:off x="588962" y="14208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5"/>
              <p:cNvSpPr/>
              <p:nvPr/>
            </p:nvSpPr>
            <p:spPr>
              <a:xfrm>
                <a:off x="588962" y="90328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5"/>
              <p:cNvSpPr/>
              <p:nvPr/>
            </p:nvSpPr>
            <p:spPr>
              <a:xfrm>
                <a:off x="641350" y="0"/>
                <a:ext cx="422275" cy="527050"/>
              </a:xfrm>
              <a:custGeom>
                <a:avLst/>
                <a:gdLst/>
                <a:ahLst/>
                <a:cxnLst/>
                <a:rect l="l" t="t" r="r" b="b"/>
                <a:pathLst>
                  <a:path w="266" h="332" extrusionOk="0">
                    <a:moveTo>
                      <a:pt x="257" y="332"/>
                    </a:moveTo>
                    <a:lnTo>
                      <a:pt x="48" y="123"/>
                    </a:lnTo>
                    <a:lnTo>
                      <a:pt x="0" y="6"/>
                    </a:lnTo>
                    <a:lnTo>
                      <a:pt x="15" y="0"/>
                    </a:lnTo>
                    <a:lnTo>
                      <a:pt x="63" y="114"/>
                    </a:lnTo>
                    <a:lnTo>
                      <a:pt x="266" y="320"/>
                    </a:lnTo>
                    <a:lnTo>
                      <a:pt x="257" y="332"/>
                    </a:lnTo>
                    <a:close/>
                  </a:path>
                </a:pathLst>
              </a:custGeom>
              <a:gradFill>
                <a:gsLst>
                  <a:gs pos="0">
                    <a:schemeClr val="lt2"/>
                  </a:gs>
                  <a:gs pos="100000">
                    <a:srgbClr val="3B95DE"/>
                  </a:gs>
                </a:gsLst>
                <a:lin ang="5400000" scaled="0"/>
              </a:gradFill>
              <a:ln>
                <a:noFill/>
              </a:ln>
            </p:spPr>
          </p:sp>
          <p:sp>
            <p:nvSpPr>
              <p:cNvPr id="23" name="Google Shape;23;p25"/>
              <p:cNvSpPr/>
              <p:nvPr/>
            </p:nvSpPr>
            <p:spPr>
              <a:xfrm>
                <a:off x="1020762" y="488950"/>
                <a:ext cx="161925" cy="147638"/>
              </a:xfrm>
              <a:custGeom>
                <a:avLst/>
                <a:gdLst/>
                <a:ahLst/>
                <a:cxnLst/>
                <a:rect l="l" t="t" r="r" b="b"/>
                <a:pathLst>
                  <a:path w="34" h="31" extrusionOk="0">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4" name="Google Shape;24;p25"/>
              <p:cNvCxnSpPr/>
              <p:nvPr/>
            </p:nvCxnSpPr>
            <p:spPr>
              <a:xfrm>
                <a:off x="-4763" y="9525"/>
                <a:ext cx="0" cy="0"/>
              </a:xfrm>
              <a:prstGeom prst="straightConnector1">
                <a:avLst/>
              </a:prstGeom>
              <a:gradFill>
                <a:gsLst>
                  <a:gs pos="0">
                    <a:schemeClr val="lt2"/>
                  </a:gs>
                  <a:gs pos="100000">
                    <a:srgbClr val="3B95DE"/>
                  </a:gs>
                </a:gsLst>
                <a:lin ang="5400000" scaled="0"/>
              </a:gradFill>
              <a:ln w="9525" cap="flat" cmpd="sng">
                <a:solidFill>
                  <a:srgbClr val="FFFFFF"/>
                </a:solidFill>
                <a:prstDash val="solid"/>
                <a:miter lim="800000"/>
                <a:headEnd type="none" w="med" len="med"/>
                <a:tailEnd type="none" w="med" len="med"/>
              </a:ln>
            </p:spPr>
          </p:cxnSp>
          <p:sp>
            <p:nvSpPr>
              <p:cNvPr id="25" name="Google Shape;25;p25"/>
              <p:cNvSpPr/>
              <p:nvPr/>
            </p:nvSpPr>
            <p:spPr>
              <a:xfrm>
                <a:off x="9525" y="1801813"/>
                <a:ext cx="123825" cy="127000"/>
              </a:xfrm>
              <a:custGeom>
                <a:avLst/>
                <a:gdLst/>
                <a:ahLst/>
                <a:cxnLst/>
                <a:rect l="l" t="t" r="r" b="b"/>
                <a:pathLst>
                  <a:path w="78" h="80" extrusionOk="0">
                    <a:moveTo>
                      <a:pt x="6" y="80"/>
                    </a:moveTo>
                    <a:lnTo>
                      <a:pt x="0" y="71"/>
                    </a:lnTo>
                    <a:lnTo>
                      <a:pt x="69" y="0"/>
                    </a:lnTo>
                    <a:lnTo>
                      <a:pt x="78" y="9"/>
                    </a:lnTo>
                    <a:lnTo>
                      <a:pt x="6" y="80"/>
                    </a:lnTo>
                    <a:close/>
                  </a:path>
                </a:pathLst>
              </a:custGeom>
              <a:gradFill>
                <a:gsLst>
                  <a:gs pos="0">
                    <a:schemeClr val="lt2"/>
                  </a:gs>
                  <a:gs pos="100000">
                    <a:srgbClr val="3B95DE"/>
                  </a:gs>
                </a:gsLst>
                <a:lin ang="5400000" scaled="0"/>
              </a:gradFill>
              <a:ln>
                <a:noFill/>
              </a:ln>
            </p:spPr>
          </p:sp>
          <p:sp>
            <p:nvSpPr>
              <p:cNvPr id="26" name="Google Shape;26;p25"/>
              <p:cNvSpPr/>
              <p:nvPr/>
            </p:nvSpPr>
            <p:spPr>
              <a:xfrm>
                <a:off x="-9525" y="3549650"/>
                <a:ext cx="147638" cy="481013"/>
              </a:xfrm>
              <a:custGeom>
                <a:avLst/>
                <a:gdLst/>
                <a:ahLst/>
                <a:cxnLst/>
                <a:rect l="l" t="t" r="r" b="b"/>
                <a:pathLst>
                  <a:path w="93" h="303" extrusionOk="0">
                    <a:moveTo>
                      <a:pt x="93" y="303"/>
                    </a:moveTo>
                    <a:lnTo>
                      <a:pt x="78" y="303"/>
                    </a:lnTo>
                    <a:lnTo>
                      <a:pt x="78" y="78"/>
                    </a:lnTo>
                    <a:lnTo>
                      <a:pt x="0" y="12"/>
                    </a:lnTo>
                    <a:lnTo>
                      <a:pt x="12" y="0"/>
                    </a:lnTo>
                    <a:lnTo>
                      <a:pt x="93" y="69"/>
                    </a:lnTo>
                    <a:lnTo>
                      <a:pt x="93" y="303"/>
                    </a:lnTo>
                    <a:close/>
                  </a:path>
                </a:pathLst>
              </a:custGeom>
              <a:gradFill>
                <a:gsLst>
                  <a:gs pos="0">
                    <a:schemeClr val="lt2"/>
                  </a:gs>
                  <a:gs pos="100000">
                    <a:srgbClr val="3B95DE"/>
                  </a:gs>
                </a:gsLst>
                <a:lin ang="5400000" scaled="0"/>
              </a:gradFill>
              <a:ln>
                <a:noFill/>
              </a:ln>
            </p:spPr>
          </p:sp>
          <p:sp>
            <p:nvSpPr>
              <p:cNvPr id="27" name="Google Shape;27;p25"/>
              <p:cNvSpPr/>
              <p:nvPr/>
            </p:nvSpPr>
            <p:spPr>
              <a:xfrm>
                <a:off x="128587" y="1382713"/>
                <a:ext cx="142875" cy="476250"/>
              </a:xfrm>
              <a:custGeom>
                <a:avLst/>
                <a:gdLst/>
                <a:ahLst/>
                <a:cxnLst/>
                <a:rect l="l" t="t" r="r" b="b"/>
                <a:pathLst>
                  <a:path w="90" h="300" extrusionOk="0">
                    <a:moveTo>
                      <a:pt x="90" y="300"/>
                    </a:moveTo>
                    <a:lnTo>
                      <a:pt x="78" y="300"/>
                    </a:lnTo>
                    <a:lnTo>
                      <a:pt x="78" y="84"/>
                    </a:lnTo>
                    <a:lnTo>
                      <a:pt x="0" y="9"/>
                    </a:lnTo>
                    <a:lnTo>
                      <a:pt x="9" y="0"/>
                    </a:lnTo>
                    <a:lnTo>
                      <a:pt x="90" y="81"/>
                    </a:lnTo>
                    <a:lnTo>
                      <a:pt x="90" y="300"/>
                    </a:lnTo>
                    <a:close/>
                  </a:path>
                </a:pathLst>
              </a:custGeom>
              <a:gradFill>
                <a:gsLst>
                  <a:gs pos="0">
                    <a:schemeClr val="lt2"/>
                  </a:gs>
                  <a:gs pos="100000">
                    <a:srgbClr val="3B95DE"/>
                  </a:gs>
                </a:gsLst>
                <a:lin ang="5400000" scaled="0"/>
              </a:gradFill>
              <a:ln>
                <a:noFill/>
              </a:ln>
            </p:spPr>
          </p:sp>
          <p:sp>
            <p:nvSpPr>
              <p:cNvPr id="28" name="Google Shape;28;p25"/>
              <p:cNvSpPr/>
              <p:nvPr/>
            </p:nvSpPr>
            <p:spPr>
              <a:xfrm>
                <a:off x="204787" y="1849438"/>
                <a:ext cx="114300" cy="107950"/>
              </a:xfrm>
              <a:custGeom>
                <a:avLst/>
                <a:gdLst/>
                <a:ahLst/>
                <a:cxnLst/>
                <a:rect l="l" t="t" r="r" b="b"/>
                <a:pathLst>
                  <a:path w="24" h="23" extrusionOk="0">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5"/>
              <p:cNvSpPr/>
              <p:nvPr/>
            </p:nvSpPr>
            <p:spPr>
              <a:xfrm>
                <a:off x="133350" y="4662488"/>
                <a:ext cx="23813" cy="2181225"/>
              </a:xfrm>
              <a:prstGeom prst="rect">
                <a:avLst/>
              </a:pr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5"/>
              <p:cNvSpPr/>
              <p:nvPr/>
            </p:nvSpPr>
            <p:spPr>
              <a:xfrm>
                <a:off x="223837" y="5041900"/>
                <a:ext cx="369888" cy="1801813"/>
              </a:xfrm>
              <a:custGeom>
                <a:avLst/>
                <a:gdLst/>
                <a:ahLst/>
                <a:cxnLst/>
                <a:rect l="l" t="t" r="r" b="b"/>
                <a:pathLst>
                  <a:path w="233" h="1135" extrusionOk="0">
                    <a:moveTo>
                      <a:pt x="15" y="1135"/>
                    </a:moveTo>
                    <a:lnTo>
                      <a:pt x="0" y="1135"/>
                    </a:lnTo>
                    <a:lnTo>
                      <a:pt x="0" y="515"/>
                    </a:lnTo>
                    <a:lnTo>
                      <a:pt x="0" y="512"/>
                    </a:lnTo>
                    <a:lnTo>
                      <a:pt x="218" y="0"/>
                    </a:lnTo>
                    <a:lnTo>
                      <a:pt x="233" y="6"/>
                    </a:lnTo>
                    <a:lnTo>
                      <a:pt x="15" y="518"/>
                    </a:lnTo>
                    <a:lnTo>
                      <a:pt x="15" y="1135"/>
                    </a:lnTo>
                    <a:close/>
                  </a:path>
                </a:pathLst>
              </a:custGeom>
              <a:gradFill>
                <a:gsLst>
                  <a:gs pos="0">
                    <a:schemeClr val="lt2"/>
                  </a:gs>
                  <a:gs pos="100000">
                    <a:srgbClr val="3B95DE"/>
                  </a:gs>
                </a:gsLst>
                <a:lin ang="5400000" scaled="0"/>
              </a:gradFill>
              <a:ln>
                <a:noFill/>
              </a:ln>
            </p:spPr>
          </p:sp>
          <p:sp>
            <p:nvSpPr>
              <p:cNvPr id="31" name="Google Shape;31;p25"/>
              <p:cNvSpPr/>
              <p:nvPr/>
            </p:nvSpPr>
            <p:spPr>
              <a:xfrm>
                <a:off x="52387" y="44815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5"/>
              <p:cNvSpPr/>
              <p:nvPr/>
            </p:nvSpPr>
            <p:spPr>
              <a:xfrm>
                <a:off x="-14288" y="5627688"/>
                <a:ext cx="85725" cy="1216025"/>
              </a:xfrm>
              <a:custGeom>
                <a:avLst/>
                <a:gdLst/>
                <a:ahLst/>
                <a:cxnLst/>
                <a:rect l="l" t="t" r="r" b="b"/>
                <a:pathLst>
                  <a:path w="54" h="766" extrusionOk="0">
                    <a:moveTo>
                      <a:pt x="54" y="766"/>
                    </a:moveTo>
                    <a:lnTo>
                      <a:pt x="36" y="766"/>
                    </a:lnTo>
                    <a:lnTo>
                      <a:pt x="36" y="149"/>
                    </a:lnTo>
                    <a:lnTo>
                      <a:pt x="0" y="3"/>
                    </a:lnTo>
                    <a:lnTo>
                      <a:pt x="18" y="0"/>
                    </a:lnTo>
                    <a:lnTo>
                      <a:pt x="54" y="146"/>
                    </a:lnTo>
                    <a:lnTo>
                      <a:pt x="54" y="766"/>
                    </a:lnTo>
                    <a:close/>
                  </a:path>
                </a:pathLst>
              </a:custGeom>
              <a:gradFill>
                <a:gsLst>
                  <a:gs pos="0">
                    <a:schemeClr val="lt2"/>
                  </a:gs>
                  <a:gs pos="100000">
                    <a:srgbClr val="3B95DE"/>
                  </a:gs>
                </a:gsLst>
                <a:lin ang="5400000" scaled="0"/>
              </a:gradFill>
              <a:ln>
                <a:noFill/>
              </a:ln>
            </p:spPr>
          </p:sp>
          <p:sp>
            <p:nvSpPr>
              <p:cNvPr id="33" name="Google Shape;33;p25"/>
              <p:cNvSpPr/>
              <p:nvPr/>
            </p:nvSpPr>
            <p:spPr>
              <a:xfrm>
                <a:off x="527050" y="4867275"/>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5"/>
              <p:cNvSpPr/>
              <p:nvPr/>
            </p:nvSpPr>
            <p:spPr>
              <a:xfrm>
                <a:off x="309562" y="5422900"/>
                <a:ext cx="374650" cy="1425575"/>
              </a:xfrm>
              <a:custGeom>
                <a:avLst/>
                <a:gdLst/>
                <a:ahLst/>
                <a:cxnLst/>
                <a:rect l="l" t="t" r="r" b="b"/>
                <a:pathLst>
                  <a:path w="236" h="898" extrusionOk="0">
                    <a:moveTo>
                      <a:pt x="18" y="898"/>
                    </a:moveTo>
                    <a:lnTo>
                      <a:pt x="0" y="898"/>
                    </a:lnTo>
                    <a:lnTo>
                      <a:pt x="0" y="515"/>
                    </a:lnTo>
                    <a:lnTo>
                      <a:pt x="3" y="512"/>
                    </a:lnTo>
                    <a:lnTo>
                      <a:pt x="221" y="0"/>
                    </a:lnTo>
                    <a:lnTo>
                      <a:pt x="236" y="6"/>
                    </a:lnTo>
                    <a:lnTo>
                      <a:pt x="18" y="518"/>
                    </a:lnTo>
                    <a:lnTo>
                      <a:pt x="18" y="898"/>
                    </a:lnTo>
                    <a:close/>
                  </a:path>
                </a:pathLst>
              </a:custGeom>
              <a:gradFill>
                <a:gsLst>
                  <a:gs pos="0">
                    <a:schemeClr val="lt2"/>
                  </a:gs>
                  <a:gs pos="100000">
                    <a:srgbClr val="3B95DE"/>
                  </a:gs>
                </a:gsLst>
                <a:lin ang="5400000" scaled="0"/>
              </a:gradFill>
              <a:ln>
                <a:noFill/>
              </a:ln>
            </p:spPr>
          </p:sp>
          <p:sp>
            <p:nvSpPr>
              <p:cNvPr id="35" name="Google Shape;35;p25"/>
              <p:cNvSpPr/>
              <p:nvPr/>
            </p:nvSpPr>
            <p:spPr>
              <a:xfrm>
                <a:off x="569912" y="5945188"/>
                <a:ext cx="152400" cy="912813"/>
              </a:xfrm>
              <a:custGeom>
                <a:avLst/>
                <a:gdLst/>
                <a:ahLst/>
                <a:cxnLst/>
                <a:rect l="l" t="t" r="r" b="b"/>
                <a:pathLst>
                  <a:path w="96" h="575" extrusionOk="0">
                    <a:moveTo>
                      <a:pt x="15" y="575"/>
                    </a:moveTo>
                    <a:lnTo>
                      <a:pt x="0" y="569"/>
                    </a:lnTo>
                    <a:lnTo>
                      <a:pt x="81" y="383"/>
                    </a:lnTo>
                    <a:lnTo>
                      <a:pt x="81" y="0"/>
                    </a:lnTo>
                    <a:lnTo>
                      <a:pt x="96" y="0"/>
                    </a:lnTo>
                    <a:lnTo>
                      <a:pt x="96" y="386"/>
                    </a:lnTo>
                    <a:lnTo>
                      <a:pt x="15" y="575"/>
                    </a:lnTo>
                    <a:close/>
                  </a:path>
                </a:pathLst>
              </a:custGeom>
              <a:gradFill>
                <a:gsLst>
                  <a:gs pos="0">
                    <a:schemeClr val="lt2"/>
                  </a:gs>
                  <a:gs pos="100000">
                    <a:srgbClr val="3B95DE"/>
                  </a:gs>
                </a:gsLst>
                <a:lin ang="5400000" scaled="0"/>
              </a:gradFill>
              <a:ln>
                <a:noFill/>
              </a:ln>
            </p:spPr>
          </p:sp>
          <p:sp>
            <p:nvSpPr>
              <p:cNvPr id="36" name="Google Shape;36;p25"/>
              <p:cNvSpPr/>
              <p:nvPr/>
            </p:nvSpPr>
            <p:spPr>
              <a:xfrm>
                <a:off x="612775" y="5246688"/>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5"/>
              <p:cNvSpPr/>
              <p:nvPr/>
            </p:nvSpPr>
            <p:spPr>
              <a:xfrm>
                <a:off x="612775" y="5764213"/>
                <a:ext cx="190500"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5"/>
              <p:cNvSpPr/>
              <p:nvPr/>
            </p:nvSpPr>
            <p:spPr>
              <a:xfrm>
                <a:off x="669925" y="6330950"/>
                <a:ext cx="417513" cy="517525"/>
              </a:xfrm>
              <a:custGeom>
                <a:avLst/>
                <a:gdLst/>
                <a:ahLst/>
                <a:cxnLst/>
                <a:rect l="l" t="t" r="r" b="b"/>
                <a:pathLst>
                  <a:path w="263" h="326" extrusionOk="0">
                    <a:moveTo>
                      <a:pt x="15" y="326"/>
                    </a:moveTo>
                    <a:lnTo>
                      <a:pt x="0" y="320"/>
                    </a:lnTo>
                    <a:lnTo>
                      <a:pt x="45" y="206"/>
                    </a:lnTo>
                    <a:lnTo>
                      <a:pt x="48" y="206"/>
                    </a:lnTo>
                    <a:lnTo>
                      <a:pt x="254" y="0"/>
                    </a:lnTo>
                    <a:lnTo>
                      <a:pt x="263" y="12"/>
                    </a:lnTo>
                    <a:lnTo>
                      <a:pt x="60" y="215"/>
                    </a:lnTo>
                    <a:lnTo>
                      <a:pt x="15" y="326"/>
                    </a:lnTo>
                    <a:close/>
                  </a:path>
                </a:pathLst>
              </a:custGeom>
              <a:gradFill>
                <a:gsLst>
                  <a:gs pos="0">
                    <a:schemeClr val="lt2"/>
                  </a:gs>
                  <a:gs pos="100000">
                    <a:srgbClr val="3B95DE"/>
                  </a:gs>
                </a:gsLst>
                <a:lin ang="5400000" scaled="0"/>
              </a:gradFill>
              <a:ln>
                <a:noFill/>
              </a:ln>
            </p:spPr>
          </p:sp>
          <p:sp>
            <p:nvSpPr>
              <p:cNvPr id="39" name="Google Shape;39;p25"/>
              <p:cNvSpPr/>
              <p:nvPr/>
            </p:nvSpPr>
            <p:spPr>
              <a:xfrm>
                <a:off x="1049337" y="6221413"/>
                <a:ext cx="157163" cy="147638"/>
              </a:xfrm>
              <a:custGeom>
                <a:avLst/>
                <a:gdLst/>
                <a:ahLst/>
                <a:cxnLst/>
                <a:rect l="l" t="t" r="r" b="b"/>
                <a:pathLst>
                  <a:path w="33" h="31" extrusionOk="0">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adFill>
                <a:gsLst>
                  <a:gs pos="0">
                    <a:schemeClr val="lt2"/>
                  </a:gs>
                  <a:gs pos="100000">
                    <a:srgbClr val="3B95DE"/>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25"/>
            <p:cNvGrpSpPr/>
            <p:nvPr/>
          </p:nvGrpSpPr>
          <p:grpSpPr>
            <a:xfrm>
              <a:off x="8352798" y="0"/>
              <a:ext cx="674688" cy="6848476"/>
              <a:chOff x="11364912" y="0"/>
              <a:chExt cx="674688" cy="6848476"/>
            </a:xfrm>
          </p:grpSpPr>
          <p:sp>
            <p:nvSpPr>
              <p:cNvPr id="41" name="Google Shape;41;p25"/>
              <p:cNvSpPr/>
              <p:nvPr/>
            </p:nvSpPr>
            <p:spPr>
              <a:xfrm>
                <a:off x="11483975" y="0"/>
                <a:ext cx="417513" cy="512763"/>
              </a:xfrm>
              <a:custGeom>
                <a:avLst/>
                <a:gdLst/>
                <a:ahLst/>
                <a:cxnLst/>
                <a:rect l="l" t="t" r="r" b="b"/>
                <a:pathLst>
                  <a:path w="263" h="323" extrusionOk="0">
                    <a:moveTo>
                      <a:pt x="12" y="323"/>
                    </a:moveTo>
                    <a:lnTo>
                      <a:pt x="0" y="314"/>
                    </a:lnTo>
                    <a:lnTo>
                      <a:pt x="203" y="108"/>
                    </a:lnTo>
                    <a:lnTo>
                      <a:pt x="248" y="0"/>
                    </a:lnTo>
                    <a:lnTo>
                      <a:pt x="263" y="6"/>
                    </a:lnTo>
                    <a:lnTo>
                      <a:pt x="218" y="117"/>
                    </a:lnTo>
                    <a:lnTo>
                      <a:pt x="218" y="117"/>
                    </a:lnTo>
                    <a:lnTo>
                      <a:pt x="12" y="323"/>
                    </a:lnTo>
                    <a:close/>
                  </a:path>
                </a:pathLst>
              </a:custGeom>
              <a:gradFill>
                <a:gsLst>
                  <a:gs pos="0">
                    <a:srgbClr val="82FFFF">
                      <a:alpha val="80000"/>
                    </a:srgbClr>
                  </a:gs>
                  <a:gs pos="100000">
                    <a:srgbClr val="3B95DE">
                      <a:alpha val="60000"/>
                    </a:srgbClr>
                  </a:gs>
                </a:gsLst>
                <a:lin ang="5400000" scaled="0"/>
              </a:gradFill>
              <a:ln>
                <a:noFill/>
              </a:ln>
            </p:spPr>
          </p:sp>
          <p:sp>
            <p:nvSpPr>
              <p:cNvPr id="42" name="Google Shape;42;p25"/>
              <p:cNvSpPr/>
              <p:nvPr/>
            </p:nvSpPr>
            <p:spPr>
              <a:xfrm>
                <a:off x="11364912" y="474663"/>
                <a:ext cx="157163" cy="152400"/>
              </a:xfrm>
              <a:custGeom>
                <a:avLst/>
                <a:gdLst/>
                <a:ahLst/>
                <a:cxnLst/>
                <a:rect l="l" t="t" r="r" b="b"/>
                <a:pathLst>
                  <a:path w="33" h="32" extrusionOk="0">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adFill>
                <a:gsLst>
                  <a:gs pos="0">
                    <a:srgbClr val="82FFFF">
                      <a:alpha val="80000"/>
                    </a:srgbClr>
                  </a:gs>
                  <a:gs pos="100000">
                    <a:srgbClr val="3B95DE">
                      <a:alpha val="60000"/>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5"/>
              <p:cNvSpPr/>
              <p:nvPr/>
            </p:nvSpPr>
            <p:spPr>
              <a:xfrm>
                <a:off x="11631612" y="1539875"/>
                <a:ext cx="188913" cy="190500"/>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rgbClr val="82FFFF">
                      <a:alpha val="80000"/>
                    </a:srgbClr>
                  </a:gs>
                  <a:gs pos="100000">
                    <a:srgbClr val="3B95DE">
                      <a:alpha val="60000"/>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5"/>
              <p:cNvSpPr/>
              <p:nvPr/>
            </p:nvSpPr>
            <p:spPr>
              <a:xfrm>
                <a:off x="11531600" y="5694363"/>
                <a:ext cx="298450" cy="1154113"/>
              </a:xfrm>
              <a:custGeom>
                <a:avLst/>
                <a:gdLst/>
                <a:ahLst/>
                <a:cxnLst/>
                <a:rect l="l" t="t" r="r" b="b"/>
                <a:pathLst>
                  <a:path w="188" h="727" extrusionOk="0">
                    <a:moveTo>
                      <a:pt x="15" y="727"/>
                    </a:moveTo>
                    <a:lnTo>
                      <a:pt x="0" y="727"/>
                    </a:lnTo>
                    <a:lnTo>
                      <a:pt x="0" y="407"/>
                    </a:lnTo>
                    <a:lnTo>
                      <a:pt x="0" y="407"/>
                    </a:lnTo>
                    <a:lnTo>
                      <a:pt x="176" y="0"/>
                    </a:lnTo>
                    <a:lnTo>
                      <a:pt x="188" y="6"/>
                    </a:lnTo>
                    <a:lnTo>
                      <a:pt x="15" y="410"/>
                    </a:lnTo>
                    <a:lnTo>
                      <a:pt x="15" y="727"/>
                    </a:lnTo>
                    <a:close/>
                  </a:path>
                </a:pathLst>
              </a:custGeom>
              <a:gradFill>
                <a:gsLst>
                  <a:gs pos="0">
                    <a:srgbClr val="82FFFF">
                      <a:alpha val="80000"/>
                    </a:srgbClr>
                  </a:gs>
                  <a:gs pos="100000">
                    <a:srgbClr val="3B95DE">
                      <a:alpha val="60000"/>
                    </a:srgbClr>
                  </a:gs>
                </a:gsLst>
                <a:lin ang="5400000" scaled="0"/>
              </a:gradFill>
              <a:ln>
                <a:noFill/>
              </a:ln>
            </p:spPr>
          </p:sp>
          <p:sp>
            <p:nvSpPr>
              <p:cNvPr id="45" name="Google Shape;45;p25"/>
              <p:cNvSpPr/>
              <p:nvPr/>
            </p:nvSpPr>
            <p:spPr>
              <a:xfrm>
                <a:off x="11772900" y="5551488"/>
                <a:ext cx="157163" cy="155575"/>
              </a:xfrm>
              <a:custGeom>
                <a:avLst/>
                <a:gdLst/>
                <a:ahLst/>
                <a:cxnLst/>
                <a:rect l="l" t="t" r="r" b="b"/>
                <a:pathLst>
                  <a:path w="33" h="33" extrusionOk="0">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adFill>
                <a:gsLst>
                  <a:gs pos="0">
                    <a:srgbClr val="82FFFF">
                      <a:alpha val="80000"/>
                    </a:srgbClr>
                  </a:gs>
                  <a:gs pos="100000">
                    <a:srgbClr val="3B95DE">
                      <a:alpha val="60000"/>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5"/>
              <p:cNvSpPr/>
              <p:nvPr/>
            </p:nvSpPr>
            <p:spPr>
              <a:xfrm>
                <a:off x="11710987" y="4763"/>
                <a:ext cx="304800" cy="1544638"/>
              </a:xfrm>
              <a:custGeom>
                <a:avLst/>
                <a:gdLst/>
                <a:ahLst/>
                <a:cxnLst/>
                <a:rect l="l" t="t" r="r" b="b"/>
                <a:pathLst>
                  <a:path w="192" h="973" extrusionOk="0">
                    <a:moveTo>
                      <a:pt x="15" y="973"/>
                    </a:moveTo>
                    <a:lnTo>
                      <a:pt x="0" y="973"/>
                    </a:lnTo>
                    <a:lnTo>
                      <a:pt x="0" y="790"/>
                    </a:lnTo>
                    <a:lnTo>
                      <a:pt x="174" y="614"/>
                    </a:lnTo>
                    <a:lnTo>
                      <a:pt x="174" y="0"/>
                    </a:lnTo>
                    <a:lnTo>
                      <a:pt x="192" y="0"/>
                    </a:lnTo>
                    <a:lnTo>
                      <a:pt x="192" y="620"/>
                    </a:lnTo>
                    <a:lnTo>
                      <a:pt x="15" y="796"/>
                    </a:lnTo>
                    <a:lnTo>
                      <a:pt x="15" y="973"/>
                    </a:lnTo>
                    <a:close/>
                  </a:path>
                </a:pathLst>
              </a:custGeom>
              <a:gradFill>
                <a:gsLst>
                  <a:gs pos="0">
                    <a:srgbClr val="82FFFF">
                      <a:alpha val="80000"/>
                    </a:srgbClr>
                  </a:gs>
                  <a:gs pos="100000">
                    <a:srgbClr val="3B95DE">
                      <a:alpha val="60000"/>
                    </a:srgbClr>
                  </a:gs>
                </a:gsLst>
                <a:lin ang="5400000" scaled="0"/>
              </a:gradFill>
              <a:ln>
                <a:noFill/>
              </a:ln>
            </p:spPr>
          </p:sp>
          <p:sp>
            <p:nvSpPr>
              <p:cNvPr id="47" name="Google Shape;47;p25"/>
              <p:cNvSpPr/>
              <p:nvPr/>
            </p:nvSpPr>
            <p:spPr>
              <a:xfrm>
                <a:off x="11636375" y="4867275"/>
                <a:ext cx="188913"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adFill>
                <a:gsLst>
                  <a:gs pos="0">
                    <a:srgbClr val="82FFFF">
                      <a:alpha val="80000"/>
                    </a:srgbClr>
                  </a:gs>
                  <a:gs pos="100000">
                    <a:srgbClr val="3B95DE">
                      <a:alpha val="60000"/>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5"/>
              <p:cNvSpPr/>
              <p:nvPr/>
            </p:nvSpPr>
            <p:spPr>
              <a:xfrm>
                <a:off x="11441112" y="5046663"/>
                <a:ext cx="307975" cy="1801813"/>
              </a:xfrm>
              <a:custGeom>
                <a:avLst/>
                <a:gdLst/>
                <a:ahLst/>
                <a:cxnLst/>
                <a:rect l="l" t="t" r="r" b="b"/>
                <a:pathLst>
                  <a:path w="194" h="1135" extrusionOk="0">
                    <a:moveTo>
                      <a:pt x="18" y="1135"/>
                    </a:moveTo>
                    <a:lnTo>
                      <a:pt x="0" y="1135"/>
                    </a:lnTo>
                    <a:lnTo>
                      <a:pt x="0" y="354"/>
                    </a:lnTo>
                    <a:lnTo>
                      <a:pt x="176" y="177"/>
                    </a:lnTo>
                    <a:lnTo>
                      <a:pt x="176" y="0"/>
                    </a:lnTo>
                    <a:lnTo>
                      <a:pt x="194" y="0"/>
                    </a:lnTo>
                    <a:lnTo>
                      <a:pt x="194" y="183"/>
                    </a:lnTo>
                    <a:lnTo>
                      <a:pt x="18" y="360"/>
                    </a:lnTo>
                    <a:lnTo>
                      <a:pt x="18" y="1135"/>
                    </a:lnTo>
                    <a:close/>
                  </a:path>
                </a:pathLst>
              </a:custGeom>
              <a:gradFill>
                <a:gsLst>
                  <a:gs pos="0">
                    <a:srgbClr val="82FFFF">
                      <a:alpha val="80000"/>
                    </a:srgbClr>
                  </a:gs>
                  <a:gs pos="100000">
                    <a:srgbClr val="3B95DE">
                      <a:alpha val="60000"/>
                    </a:srgbClr>
                  </a:gs>
                </a:gsLst>
                <a:lin ang="5400000" scaled="0"/>
              </a:gradFill>
              <a:ln>
                <a:noFill/>
              </a:ln>
            </p:spPr>
          </p:sp>
          <p:sp>
            <p:nvSpPr>
              <p:cNvPr id="49" name="Google Shape;49;p25"/>
              <p:cNvSpPr/>
              <p:nvPr/>
            </p:nvSpPr>
            <p:spPr>
              <a:xfrm>
                <a:off x="11849100" y="6416675"/>
                <a:ext cx="190500" cy="188913"/>
              </a:xfrm>
              <a:custGeom>
                <a:avLst/>
                <a:gdLst/>
                <a:ahLst/>
                <a:cxnLst/>
                <a:rect l="l" t="t" r="r" b="b"/>
                <a:pathLst>
                  <a:path w="40" h="40" extrusionOk="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adFill>
                <a:gsLst>
                  <a:gs pos="0">
                    <a:srgbClr val="82FFFF">
                      <a:alpha val="80000"/>
                    </a:srgbClr>
                  </a:gs>
                  <a:gs pos="100000">
                    <a:srgbClr val="3B95DE">
                      <a:alpha val="60000"/>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5"/>
              <p:cNvSpPr/>
              <p:nvPr/>
            </p:nvSpPr>
            <p:spPr>
              <a:xfrm>
                <a:off x="11939587" y="6596063"/>
                <a:ext cx="23813" cy="252413"/>
              </a:xfrm>
              <a:prstGeom prst="rect">
                <a:avLst/>
              </a:prstGeom>
              <a:gradFill>
                <a:gsLst>
                  <a:gs pos="0">
                    <a:srgbClr val="82FFFF">
                      <a:alpha val="80000"/>
                    </a:srgbClr>
                  </a:gs>
                  <a:gs pos="100000">
                    <a:srgbClr val="3B95DE">
                      <a:alpha val="60000"/>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 name="Google Shape;51;p25"/>
          <p:cNvSpPr txBox="1">
            <a:spLocks noGrp="1"/>
          </p:cNvSpPr>
          <p:nvPr>
            <p:ph type="title"/>
          </p:nvPr>
        </p:nvSpPr>
        <p:spPr>
          <a:xfrm>
            <a:off x="882650" y="-2665"/>
            <a:ext cx="7429499" cy="91281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600"/>
              <a:buFont typeface="Twentieth Century"/>
              <a:buNone/>
              <a:defRPr sz="3600" b="0" i="0" u="none" strike="noStrike" cap="none">
                <a:solidFill>
                  <a:schemeClr val="lt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52" name="Google Shape;52;p25"/>
          <p:cNvSpPr txBox="1">
            <a:spLocks noGrp="1"/>
          </p:cNvSpPr>
          <p:nvPr>
            <p:ph type="body" idx="1"/>
          </p:nvPr>
        </p:nvSpPr>
        <p:spPr>
          <a:xfrm>
            <a:off x="899005" y="996154"/>
            <a:ext cx="7429499" cy="5609434"/>
          </a:xfrm>
          <a:prstGeom prst="rect">
            <a:avLst/>
          </a:prstGeom>
          <a:noFill/>
          <a:ln>
            <a:noFill/>
          </a:ln>
        </p:spPr>
        <p:txBody>
          <a:bodyPr spcFirstLastPara="1" wrap="square" lIns="91425" tIns="45700" rIns="91425" bIns="45700" anchor="t" anchorCtr="0">
            <a:normAutofit/>
          </a:bodyPr>
          <a:lstStyle>
            <a:lvl1pPr marL="457200" marR="0" lvl="0" indent="-419100" algn="l" rtl="0">
              <a:lnSpc>
                <a:spcPct val="120000"/>
              </a:lnSpc>
              <a:spcBef>
                <a:spcPts val="1000"/>
              </a:spcBef>
              <a:spcAft>
                <a:spcPts val="0"/>
              </a:spcAft>
              <a:buClr>
                <a:schemeClr val="lt1"/>
              </a:buClr>
              <a:buSzPts val="3000"/>
              <a:buFont typeface="Arial"/>
              <a:buChar char="•"/>
              <a:defRPr sz="2400" b="0" i="0" u="none" strike="noStrike" cap="none">
                <a:solidFill>
                  <a:schemeClr val="lt1"/>
                </a:solidFill>
                <a:latin typeface="Twentieth Century"/>
                <a:ea typeface="Twentieth Century"/>
                <a:cs typeface="Twentieth Century"/>
                <a:sym typeface="Twentieth Century"/>
              </a:defRPr>
            </a:lvl1pPr>
            <a:lvl2pPr marL="914400" marR="0" lvl="1" indent="-387350" algn="l" rtl="0">
              <a:lnSpc>
                <a:spcPct val="120000"/>
              </a:lnSpc>
              <a:spcBef>
                <a:spcPts val="500"/>
              </a:spcBef>
              <a:spcAft>
                <a:spcPts val="0"/>
              </a:spcAft>
              <a:buClr>
                <a:schemeClr val="lt1"/>
              </a:buClr>
              <a:buSzPts val="2500"/>
              <a:buFont typeface="Arial"/>
              <a:buChar char="•"/>
              <a:defRPr sz="2000" b="0" i="0" u="none" strike="noStrike" cap="none">
                <a:solidFill>
                  <a:schemeClr val="lt1"/>
                </a:solidFill>
                <a:latin typeface="Twentieth Century"/>
                <a:ea typeface="Twentieth Century"/>
                <a:cs typeface="Twentieth Century"/>
                <a:sym typeface="Twentieth Century"/>
              </a:defRPr>
            </a:lvl2pPr>
            <a:lvl3pPr marL="1371600" marR="0" lvl="2" indent="-371475" algn="l" rtl="0">
              <a:lnSpc>
                <a:spcPct val="120000"/>
              </a:lnSpc>
              <a:spcBef>
                <a:spcPts val="500"/>
              </a:spcBef>
              <a:spcAft>
                <a:spcPts val="0"/>
              </a:spcAft>
              <a:buClr>
                <a:schemeClr val="lt1"/>
              </a:buClr>
              <a:buSzPts val="2250"/>
              <a:buFont typeface="Arial"/>
              <a:buChar char="•"/>
              <a:defRPr sz="1800" b="0" i="0" u="none" strike="noStrike" cap="none">
                <a:solidFill>
                  <a:schemeClr val="lt1"/>
                </a:solidFill>
                <a:latin typeface="Twentieth Century"/>
                <a:ea typeface="Twentieth Century"/>
                <a:cs typeface="Twentieth Century"/>
                <a:sym typeface="Twentieth Century"/>
              </a:defRPr>
            </a:lvl3pPr>
            <a:lvl4pPr marL="1828800" marR="0" lvl="3" indent="-355600" algn="l" rtl="0">
              <a:lnSpc>
                <a:spcPct val="120000"/>
              </a:lnSpc>
              <a:spcBef>
                <a:spcPts val="500"/>
              </a:spcBef>
              <a:spcAft>
                <a:spcPts val="0"/>
              </a:spcAft>
              <a:buClr>
                <a:schemeClr val="lt1"/>
              </a:buClr>
              <a:buSzPts val="2000"/>
              <a:buFont typeface="Arial"/>
              <a:buChar char="•"/>
              <a:defRPr sz="1600" b="0" i="0" u="none" strike="noStrike" cap="none">
                <a:solidFill>
                  <a:schemeClr val="lt1"/>
                </a:solidFill>
                <a:latin typeface="Twentieth Century"/>
                <a:ea typeface="Twentieth Century"/>
                <a:cs typeface="Twentieth Century"/>
                <a:sym typeface="Twentieth Century"/>
              </a:defRPr>
            </a:lvl4pPr>
            <a:lvl5pPr marL="2286000" marR="0" lvl="4" indent="-355600" algn="l" rtl="0">
              <a:lnSpc>
                <a:spcPct val="120000"/>
              </a:lnSpc>
              <a:spcBef>
                <a:spcPts val="500"/>
              </a:spcBef>
              <a:spcAft>
                <a:spcPts val="0"/>
              </a:spcAft>
              <a:buClr>
                <a:schemeClr val="lt1"/>
              </a:buClr>
              <a:buSzPts val="2000"/>
              <a:buFont typeface="Arial"/>
              <a:buChar char="•"/>
              <a:defRPr sz="1600" b="0" i="0" u="none" strike="noStrike" cap="none">
                <a:solidFill>
                  <a:schemeClr val="lt1"/>
                </a:solidFill>
                <a:latin typeface="Twentieth Century"/>
                <a:ea typeface="Twentieth Century"/>
                <a:cs typeface="Twentieth Century"/>
                <a:sym typeface="Twentieth Century"/>
              </a:defRPr>
            </a:lvl5pPr>
            <a:lvl6pPr marL="2743200" marR="0" lvl="5" indent="-339725" algn="l" rtl="0">
              <a:lnSpc>
                <a:spcPct val="120000"/>
              </a:lnSpc>
              <a:spcBef>
                <a:spcPts val="500"/>
              </a:spcBef>
              <a:spcAft>
                <a:spcPts val="0"/>
              </a:spcAft>
              <a:buClr>
                <a:schemeClr val="lt1"/>
              </a:buClr>
              <a:buSzPts val="1750"/>
              <a:buFont typeface="Arial"/>
              <a:buChar char="•"/>
              <a:defRPr sz="1400" b="0" i="0" u="none" strike="noStrike" cap="none">
                <a:solidFill>
                  <a:schemeClr val="lt1"/>
                </a:solidFill>
                <a:latin typeface="Twentieth Century"/>
                <a:ea typeface="Twentieth Century"/>
                <a:cs typeface="Twentieth Century"/>
                <a:sym typeface="Twentieth Century"/>
              </a:defRPr>
            </a:lvl6pPr>
            <a:lvl7pPr marL="3200400" marR="0" lvl="6" indent="-339725" algn="l" rtl="0">
              <a:lnSpc>
                <a:spcPct val="120000"/>
              </a:lnSpc>
              <a:spcBef>
                <a:spcPts val="500"/>
              </a:spcBef>
              <a:spcAft>
                <a:spcPts val="0"/>
              </a:spcAft>
              <a:buClr>
                <a:schemeClr val="lt1"/>
              </a:buClr>
              <a:buSzPts val="1750"/>
              <a:buFont typeface="Arial"/>
              <a:buChar char="•"/>
              <a:defRPr sz="1400" b="0" i="0" u="none" strike="noStrike" cap="none">
                <a:solidFill>
                  <a:schemeClr val="lt1"/>
                </a:solidFill>
                <a:latin typeface="Twentieth Century"/>
                <a:ea typeface="Twentieth Century"/>
                <a:cs typeface="Twentieth Century"/>
                <a:sym typeface="Twentieth Century"/>
              </a:defRPr>
            </a:lvl7pPr>
            <a:lvl8pPr marL="3657600" marR="0" lvl="7" indent="-339725" algn="l" rtl="0">
              <a:lnSpc>
                <a:spcPct val="120000"/>
              </a:lnSpc>
              <a:spcBef>
                <a:spcPts val="500"/>
              </a:spcBef>
              <a:spcAft>
                <a:spcPts val="0"/>
              </a:spcAft>
              <a:buClr>
                <a:schemeClr val="lt1"/>
              </a:buClr>
              <a:buSzPts val="1750"/>
              <a:buFont typeface="Arial"/>
              <a:buChar char="•"/>
              <a:defRPr sz="1400" b="0" i="0" u="none" strike="noStrike" cap="none">
                <a:solidFill>
                  <a:schemeClr val="lt1"/>
                </a:solidFill>
                <a:latin typeface="Twentieth Century"/>
                <a:ea typeface="Twentieth Century"/>
                <a:cs typeface="Twentieth Century"/>
                <a:sym typeface="Twentieth Century"/>
              </a:defRPr>
            </a:lvl8pPr>
            <a:lvl9pPr marL="4114800" marR="0" lvl="8" indent="-339725" algn="l" rtl="0">
              <a:lnSpc>
                <a:spcPct val="120000"/>
              </a:lnSpc>
              <a:spcBef>
                <a:spcPts val="500"/>
              </a:spcBef>
              <a:spcAft>
                <a:spcPts val="0"/>
              </a:spcAft>
              <a:buClr>
                <a:schemeClr val="lt1"/>
              </a:buClr>
              <a:buSzPts val="1750"/>
              <a:buFont typeface="Arial"/>
              <a:buChar char="•"/>
              <a:defRPr sz="14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2" name="Google Shape;16;p33">
            <a:extLst>
              <a:ext uri="{FF2B5EF4-FFF2-40B4-BE49-F238E27FC236}">
                <a16:creationId xmlns:a16="http://schemas.microsoft.com/office/drawing/2014/main" id="{8F60B358-2DF6-B782-FACB-8D03CC678DE0}"/>
              </a:ext>
            </a:extLst>
          </p:cNvPr>
          <p:cNvSpPr txBox="1"/>
          <p:nvPr userDrawn="1"/>
        </p:nvSpPr>
        <p:spPr>
          <a:xfrm>
            <a:off x="6392036" y="6597492"/>
            <a:ext cx="2081965"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000" b="0" i="0" u="none" strike="noStrike" cap="none" dirty="0">
                <a:solidFill>
                  <a:schemeClr val="lt1"/>
                </a:solidFill>
                <a:latin typeface="Century Gothic"/>
                <a:ea typeface="Century Gothic"/>
                <a:cs typeface="Century Gothic"/>
                <a:sym typeface="Century Gothic"/>
              </a:rPr>
              <a:t>Prepared by Dr Burcin Mustafa</a:t>
            </a:r>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Shape 238"/>
        <p:cNvGrpSpPr/>
        <p:nvPr/>
      </p:nvGrpSpPr>
      <p:grpSpPr>
        <a:xfrm>
          <a:off x="0" y="0"/>
          <a:ext cx="0" cy="0"/>
          <a:chOff x="0" y="0"/>
          <a:chExt cx="0" cy="0"/>
        </a:xfrm>
      </p:grpSpPr>
      <p:sp>
        <p:nvSpPr>
          <p:cNvPr id="240" name="Google Shape;240;p1"/>
          <p:cNvSpPr txBox="1">
            <a:spLocks noGrp="1"/>
          </p:cNvSpPr>
          <p:nvPr>
            <p:ph type="sldNum" idx="12"/>
          </p:nvPr>
        </p:nvSpPr>
        <p:spPr>
          <a:xfrm>
            <a:off x="8461332" y="6336872"/>
            <a:ext cx="541991" cy="365760"/>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None/>
            </a:pPr>
            <a:fld id="{00000000-1234-1234-1234-123412341234}" type="slidenum">
              <a:rPr lang="en-US" sz="1200">
                <a:solidFill>
                  <a:srgbClr val="FFFFFF"/>
                </a:solidFill>
              </a:rPr>
              <a:t>1</a:t>
            </a:fld>
            <a:endParaRPr sz="1200">
              <a:solidFill>
                <a:srgbClr val="FFFFFF"/>
              </a:solidFill>
            </a:endParaRPr>
          </a:p>
        </p:txBody>
      </p:sp>
      <p:pic>
        <p:nvPicPr>
          <p:cNvPr id="241" name="Google Shape;241;p1" descr="A close up of a flower&#10;&#10;Description automatically generated"/>
          <p:cNvPicPr preferRelativeResize="0"/>
          <p:nvPr/>
        </p:nvPicPr>
        <p:blipFill rotWithShape="1">
          <a:blip r:embed="rId3">
            <a:alphaModFix/>
          </a:blip>
          <a:srcRect l="19288" t="6583" r="25588" b="3782"/>
          <a:stretch/>
        </p:blipFill>
        <p:spPr>
          <a:xfrm>
            <a:off x="2086512" y="80056"/>
            <a:ext cx="4608512" cy="4213497"/>
          </a:xfrm>
          <a:prstGeom prst="rect">
            <a:avLst/>
          </a:prstGeom>
          <a:noFill/>
          <a:ln>
            <a:noFill/>
          </a:ln>
        </p:spPr>
      </p:pic>
      <p:sp>
        <p:nvSpPr>
          <p:cNvPr id="4" name="Google Shape;159;p1">
            <a:extLst>
              <a:ext uri="{FF2B5EF4-FFF2-40B4-BE49-F238E27FC236}">
                <a16:creationId xmlns:a16="http://schemas.microsoft.com/office/drawing/2014/main" id="{9893423B-B4F4-0B66-B9A1-0A5668749552}"/>
              </a:ext>
            </a:extLst>
          </p:cNvPr>
          <p:cNvSpPr txBox="1"/>
          <p:nvPr/>
        </p:nvSpPr>
        <p:spPr>
          <a:xfrm>
            <a:off x="54822" y="4824080"/>
            <a:ext cx="9088931" cy="773014"/>
          </a:xfrm>
          <a:prstGeom prst="rect">
            <a:avLst/>
          </a:prstGeom>
          <a:noFill/>
          <a:ln>
            <a:noFill/>
          </a:ln>
        </p:spPr>
        <p:txBody>
          <a:bodyPr spcFirstLastPara="1" wrap="square" lIns="91425" tIns="45700" rIns="91425" bIns="45700" anchor="t" anchorCtr="0">
            <a:normAutofit fontScale="97500"/>
          </a:bodyPr>
          <a:lstStyle/>
          <a:p>
            <a:pPr marL="0" marR="0" lvl="0" indent="0" algn="ctr" rtl="0">
              <a:spcBef>
                <a:spcPts val="0"/>
              </a:spcBef>
              <a:spcAft>
                <a:spcPts val="0"/>
              </a:spcAft>
              <a:buClr>
                <a:schemeClr val="lt2"/>
              </a:buClr>
              <a:buSzPct val="100000"/>
              <a:buFont typeface="Miriam Libre"/>
              <a:buNone/>
            </a:pPr>
            <a:r>
              <a:rPr lang="en-GB" sz="3600" b="0" i="0" u="none" strike="noStrike" cap="none" dirty="0">
                <a:solidFill>
                  <a:schemeClr val="tx1"/>
                </a:solidFill>
                <a:effectLst>
                  <a:outerShdw blurRad="38100" dist="38100" dir="2700000" algn="tl">
                    <a:srgbClr val="000000">
                      <a:alpha val="43137"/>
                    </a:srgbClr>
                  </a:outerShdw>
                </a:effectLst>
                <a:latin typeface="+mj-lt"/>
                <a:ea typeface="Miriam Libre"/>
                <a:cs typeface="Miriam Libre"/>
                <a:sym typeface="Miriam Libre"/>
              </a:rPr>
              <a:t>E</a:t>
            </a:r>
            <a:r>
              <a:rPr lang="en-GB" sz="3600" dirty="0">
                <a:solidFill>
                  <a:schemeClr val="tx1"/>
                </a:solidFill>
                <a:effectLst>
                  <a:outerShdw blurRad="38100" dist="38100" dir="2700000" algn="tl">
                    <a:srgbClr val="000000">
                      <a:alpha val="43137"/>
                    </a:srgbClr>
                  </a:outerShdw>
                </a:effectLst>
                <a:latin typeface="+mj-lt"/>
                <a:ea typeface="Miriam Libre"/>
                <a:cs typeface="Miriam Libre"/>
                <a:sym typeface="Miriam Libre"/>
              </a:rPr>
              <a:t>NG</a:t>
            </a:r>
            <a:r>
              <a:rPr lang="en-GB" sz="3600" b="0" i="0" u="none" strike="noStrike" cap="none" dirty="0">
                <a:solidFill>
                  <a:schemeClr val="tx1"/>
                </a:solidFill>
                <a:effectLst>
                  <a:outerShdw blurRad="38100" dist="38100" dir="2700000" algn="tl">
                    <a:srgbClr val="000000">
                      <a:alpha val="43137"/>
                    </a:srgbClr>
                  </a:outerShdw>
                </a:effectLst>
                <a:latin typeface="+mj-lt"/>
                <a:ea typeface="Miriam Libre"/>
                <a:cs typeface="Miriam Libre"/>
                <a:sym typeface="Miriam Libre"/>
              </a:rPr>
              <a:t>103: Research Writing Techniques</a:t>
            </a:r>
            <a:endParaRPr sz="3600" b="0" i="0" u="none" strike="noStrike" cap="none" dirty="0">
              <a:solidFill>
                <a:schemeClr val="tx1"/>
              </a:solidFill>
              <a:effectLst>
                <a:outerShdw blurRad="38100" dist="38100" dir="2700000" algn="tl">
                  <a:srgbClr val="000000">
                    <a:alpha val="43137"/>
                  </a:srgbClr>
                </a:outerShdw>
              </a:effectLst>
              <a:latin typeface="+mj-lt"/>
              <a:ea typeface="Miriam Libre"/>
              <a:cs typeface="Miriam Libre"/>
              <a:sym typeface="Miriam Libre"/>
            </a:endParaRPr>
          </a:p>
        </p:txBody>
      </p:sp>
      <p:sp>
        <p:nvSpPr>
          <p:cNvPr id="5" name="Google Shape;160;p1">
            <a:extLst>
              <a:ext uri="{FF2B5EF4-FFF2-40B4-BE49-F238E27FC236}">
                <a16:creationId xmlns:a16="http://schemas.microsoft.com/office/drawing/2014/main" id="{709DB283-7FDB-FC52-83EA-AE8650A51FBD}"/>
              </a:ext>
            </a:extLst>
          </p:cNvPr>
          <p:cNvSpPr txBox="1">
            <a:spLocks noGrp="1"/>
          </p:cNvSpPr>
          <p:nvPr>
            <p:ph type="subTitle" idx="1"/>
          </p:nvPr>
        </p:nvSpPr>
        <p:spPr>
          <a:xfrm>
            <a:off x="0" y="5537074"/>
            <a:ext cx="9143753" cy="646348"/>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SzPts val="1440"/>
              <a:buNone/>
            </a:pPr>
            <a:r>
              <a:rPr lang="en-GB" sz="1800" cap="none" dirty="0">
                <a:solidFill>
                  <a:schemeClr val="tx1"/>
                </a:solidFill>
                <a:effectLst>
                  <a:outerShdw blurRad="38100" dist="38100" dir="2700000" algn="tl">
                    <a:srgbClr val="000000">
                      <a:alpha val="43137"/>
                    </a:srgbClr>
                  </a:outerShdw>
                </a:effectLst>
              </a:rPr>
              <a:t>Paragraph Research Writing</a:t>
            </a:r>
            <a:endParaRPr sz="1600" b="1"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10"/>
          <p:cNvSpPr txBox="1">
            <a:spLocks noGrp="1"/>
          </p:cNvSpPr>
          <p:nvPr>
            <p:ph type="body" idx="1"/>
          </p:nvPr>
        </p:nvSpPr>
        <p:spPr>
          <a:xfrm>
            <a:off x="856060" y="1268761"/>
            <a:ext cx="7748388" cy="5166738"/>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120000"/>
              </a:lnSpc>
              <a:spcBef>
                <a:spcPts val="1000"/>
              </a:spcBef>
              <a:spcAft>
                <a:spcPts val="0"/>
              </a:spcAft>
              <a:buClr>
                <a:schemeClr val="dk1"/>
              </a:buClr>
              <a:buSzPct val="125000"/>
              <a:buNone/>
            </a:pPr>
            <a:r>
              <a:rPr lang="en-US" dirty="0"/>
              <a:t>The concluding sentence brings the paragraph to an end while reiterating the topic, the controlling idea and highlighting the most important points, which were raised. However, it is not always necessary to write a concluding sentence especially for short paragraphs and paragraphs which form part of a wider argument and are intrinsically connected to their surrounding paragraphs.</a:t>
            </a:r>
            <a:endParaRPr dirty="0"/>
          </a:p>
          <a:p>
            <a:pPr marL="0" lvl="0" indent="0" algn="l" rtl="0">
              <a:lnSpc>
                <a:spcPct val="120000"/>
              </a:lnSpc>
              <a:spcBef>
                <a:spcPts val="1000"/>
              </a:spcBef>
              <a:spcAft>
                <a:spcPts val="0"/>
              </a:spcAft>
              <a:buClr>
                <a:schemeClr val="dk1"/>
              </a:buClr>
              <a:buSzPct val="125000"/>
              <a:buNone/>
            </a:pPr>
            <a:r>
              <a:rPr lang="en-US" dirty="0"/>
              <a:t>The following can be used as end of paragraph signals. </a:t>
            </a:r>
            <a:endParaRPr dirty="0"/>
          </a:p>
          <a:p>
            <a:pPr marL="228600" lvl="0" indent="-228600" algn="l" rtl="0">
              <a:lnSpc>
                <a:spcPct val="120000"/>
              </a:lnSpc>
              <a:spcBef>
                <a:spcPts val="1000"/>
              </a:spcBef>
              <a:spcAft>
                <a:spcPts val="0"/>
              </a:spcAft>
              <a:buClr>
                <a:schemeClr val="dk1"/>
              </a:buClr>
              <a:buSzPct val="125000"/>
              <a:buChar char="•"/>
            </a:pPr>
            <a:r>
              <a:rPr lang="en-US" dirty="0"/>
              <a:t>(Followed by a comma) Finally,… As a result,… In conclusion,… Indeed,… In summary,… In brief,… Therefore, … In short, … Thus,…</a:t>
            </a:r>
            <a:endParaRPr dirty="0"/>
          </a:p>
          <a:p>
            <a:pPr marL="228600" lvl="0" indent="-228600" algn="l" rtl="0">
              <a:lnSpc>
                <a:spcPct val="120000"/>
              </a:lnSpc>
              <a:spcBef>
                <a:spcPts val="1000"/>
              </a:spcBef>
              <a:spcAft>
                <a:spcPts val="0"/>
              </a:spcAft>
              <a:buClr>
                <a:schemeClr val="dk1"/>
              </a:buClr>
              <a:buSzPct val="125000"/>
              <a:buChar char="•"/>
            </a:pPr>
            <a:r>
              <a:rPr lang="en-US" dirty="0"/>
              <a:t>(Not followed by a comma) We can see that... It is clear that... These examples show that… There can be no doubt that... The evidence suggests that...</a:t>
            </a:r>
          </a:p>
          <a:p>
            <a:pPr marL="0" lvl="0" indent="0">
              <a:buSzPct val="125000"/>
              <a:buNone/>
            </a:pPr>
            <a:r>
              <a:rPr lang="en-US" dirty="0"/>
              <a:t>Below is a conclusion works with reference to the previous example:</a:t>
            </a:r>
          </a:p>
          <a:p>
            <a:pPr marL="0" lvl="0" indent="0" algn="l" rtl="0">
              <a:lnSpc>
                <a:spcPct val="120000"/>
              </a:lnSpc>
              <a:spcBef>
                <a:spcPts val="1000"/>
              </a:spcBef>
              <a:spcAft>
                <a:spcPts val="0"/>
              </a:spcAft>
              <a:buClr>
                <a:schemeClr val="dk1"/>
              </a:buClr>
              <a:buSzPct val="125000"/>
              <a:buNone/>
            </a:pPr>
            <a:endParaRPr dirty="0"/>
          </a:p>
          <a:p>
            <a:pPr marL="0" lvl="0" indent="0" algn="l" rtl="0">
              <a:lnSpc>
                <a:spcPct val="120000"/>
              </a:lnSpc>
              <a:spcBef>
                <a:spcPts val="1000"/>
              </a:spcBef>
              <a:spcAft>
                <a:spcPts val="0"/>
              </a:spcAft>
              <a:buClr>
                <a:schemeClr val="dk1"/>
              </a:buClr>
              <a:buSzPct val="125000"/>
              <a:buNone/>
            </a:pPr>
            <a:r>
              <a:rPr lang="en-US" dirty="0"/>
              <a:t>In conclusion, John Temper’s support of two opposing media lobby groups is an embodiment of a continued effort by successive Block Media leaderships to destabilize Raycom Entertainment.</a:t>
            </a:r>
            <a:endParaRPr b="1" dirty="0"/>
          </a:p>
        </p:txBody>
      </p:sp>
      <p:sp>
        <p:nvSpPr>
          <p:cNvPr id="311" name="Google Shape;311;p10"/>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
        <p:nvSpPr>
          <p:cNvPr id="312" name="Google Shape;312;p10"/>
          <p:cNvSpPr txBox="1">
            <a:spLocks noGrp="1"/>
          </p:cNvSpPr>
          <p:nvPr>
            <p:ph type="title"/>
          </p:nvPr>
        </p:nvSpPr>
        <p:spPr>
          <a:xfrm>
            <a:off x="855663" y="1"/>
            <a:ext cx="7429500" cy="1168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The Concluding Sentence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0">
                                            <p:txEl>
                                              <p:pRg st="0" end="0"/>
                                            </p:txEl>
                                          </p:spTgt>
                                        </p:tgtEl>
                                        <p:attrNameLst>
                                          <p:attrName>style.visibility</p:attrName>
                                        </p:attrNameLst>
                                      </p:cBhvr>
                                      <p:to>
                                        <p:strVal val="visible"/>
                                      </p:to>
                                    </p:set>
                                    <p:animEffect transition="in" filter="fade">
                                      <p:cBhvr>
                                        <p:cTn id="7" dur="500"/>
                                        <p:tgtEl>
                                          <p:spTgt spid="3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10">
                                            <p:txEl>
                                              <p:pRg st="1" end="1"/>
                                            </p:txEl>
                                          </p:spTgt>
                                        </p:tgtEl>
                                        <p:attrNameLst>
                                          <p:attrName>style.visibility</p:attrName>
                                        </p:attrNameLst>
                                      </p:cBhvr>
                                      <p:to>
                                        <p:strVal val="visible"/>
                                      </p:to>
                                    </p:set>
                                    <p:animEffect transition="in" filter="fade">
                                      <p:cBhvr>
                                        <p:cTn id="12" dur="500"/>
                                        <p:tgtEl>
                                          <p:spTgt spid="3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10">
                                            <p:txEl>
                                              <p:pRg st="2" end="2"/>
                                            </p:txEl>
                                          </p:spTgt>
                                        </p:tgtEl>
                                        <p:attrNameLst>
                                          <p:attrName>style.visibility</p:attrName>
                                        </p:attrNameLst>
                                      </p:cBhvr>
                                      <p:to>
                                        <p:strVal val="visible"/>
                                      </p:to>
                                    </p:set>
                                    <p:animEffect transition="in" filter="fade">
                                      <p:cBhvr>
                                        <p:cTn id="17" dur="500"/>
                                        <p:tgtEl>
                                          <p:spTgt spid="3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10">
                                            <p:txEl>
                                              <p:pRg st="3" end="3"/>
                                            </p:txEl>
                                          </p:spTgt>
                                        </p:tgtEl>
                                        <p:attrNameLst>
                                          <p:attrName>style.visibility</p:attrName>
                                        </p:attrNameLst>
                                      </p:cBhvr>
                                      <p:to>
                                        <p:strVal val="visible"/>
                                      </p:to>
                                    </p:set>
                                    <p:animEffect transition="in" filter="fade">
                                      <p:cBhvr>
                                        <p:cTn id="22" dur="500"/>
                                        <p:tgtEl>
                                          <p:spTgt spid="3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10">
                                            <p:txEl>
                                              <p:pRg st="4" end="4"/>
                                            </p:txEl>
                                          </p:spTgt>
                                        </p:tgtEl>
                                        <p:attrNameLst>
                                          <p:attrName>style.visibility</p:attrName>
                                        </p:attrNameLst>
                                      </p:cBhvr>
                                      <p:to>
                                        <p:strVal val="visible"/>
                                      </p:to>
                                    </p:set>
                                    <p:animEffect transition="in" filter="fade">
                                      <p:cBhvr>
                                        <p:cTn id="27" dur="500"/>
                                        <p:tgtEl>
                                          <p:spTgt spid="3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10">
                                            <p:txEl>
                                              <p:pRg st="6" end="6"/>
                                            </p:txEl>
                                          </p:spTgt>
                                        </p:tgtEl>
                                        <p:attrNameLst>
                                          <p:attrName>style.visibility</p:attrName>
                                        </p:attrNameLst>
                                      </p:cBhvr>
                                      <p:to>
                                        <p:strVal val="visible"/>
                                      </p:to>
                                    </p:set>
                                    <p:animEffect transition="in" filter="fade">
                                      <p:cBhvr>
                                        <p:cTn id="32" dur="500"/>
                                        <p:tgtEl>
                                          <p:spTgt spid="3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11"/>
          <p:cNvSpPr txBox="1">
            <a:spLocks noGrp="1"/>
          </p:cNvSpPr>
          <p:nvPr>
            <p:ph type="body" idx="1"/>
          </p:nvPr>
        </p:nvSpPr>
        <p:spPr>
          <a:xfrm>
            <a:off x="856060" y="1412775"/>
            <a:ext cx="7748388" cy="5022723"/>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Clr>
                <a:schemeClr val="dk1"/>
              </a:buClr>
              <a:buSzPct val="125000"/>
              <a:buNone/>
            </a:pPr>
            <a:r>
              <a:rPr lang="en-US" b="1"/>
              <a:t>Reviewing the function of concluding sentence:</a:t>
            </a:r>
            <a:endParaRPr/>
          </a:p>
          <a:p>
            <a:pPr marL="0" lvl="0" indent="0" algn="l" rtl="0">
              <a:lnSpc>
                <a:spcPct val="120000"/>
              </a:lnSpc>
              <a:spcBef>
                <a:spcPts val="1000"/>
              </a:spcBef>
              <a:spcAft>
                <a:spcPts val="0"/>
              </a:spcAft>
              <a:buClr>
                <a:schemeClr val="dk1"/>
              </a:buClr>
              <a:buSzPct val="125000"/>
              <a:buNone/>
            </a:pPr>
            <a:r>
              <a:rPr lang="en-US"/>
              <a:t>In essence, the concluding sentence marks the end of the paragraph, while presenting an opportunity to stress the main idea presented in the paragraph. </a:t>
            </a:r>
            <a:endParaRPr/>
          </a:p>
          <a:p>
            <a:pPr marL="228600" lvl="0" indent="-66675" algn="l" rtl="0">
              <a:lnSpc>
                <a:spcPct val="120000"/>
              </a:lnSpc>
              <a:spcBef>
                <a:spcPts val="1000"/>
              </a:spcBef>
              <a:spcAft>
                <a:spcPts val="0"/>
              </a:spcAft>
              <a:buClr>
                <a:schemeClr val="dk1"/>
              </a:buClr>
              <a:buSzPct val="125000"/>
              <a:buNone/>
            </a:pPr>
            <a:endParaRPr/>
          </a:p>
          <a:p>
            <a:pPr marL="228600" lvl="0" indent="-185737" algn="l" rtl="0">
              <a:lnSpc>
                <a:spcPct val="120000"/>
              </a:lnSpc>
              <a:spcBef>
                <a:spcPts val="1000"/>
              </a:spcBef>
              <a:spcAft>
                <a:spcPts val="0"/>
              </a:spcAft>
              <a:buClr>
                <a:schemeClr val="dk1"/>
              </a:buClr>
              <a:buSzPct val="125000"/>
              <a:buChar char="•"/>
            </a:pPr>
            <a:r>
              <a:rPr lang="en-US" b="1"/>
              <a:t>Which sentence is more appropriate as a concluding sentence?</a:t>
            </a:r>
            <a:endParaRPr/>
          </a:p>
          <a:p>
            <a:pPr marL="228600" lvl="0" indent="-185737" algn="l" rtl="0">
              <a:lnSpc>
                <a:spcPct val="120000"/>
              </a:lnSpc>
              <a:spcBef>
                <a:spcPts val="1000"/>
              </a:spcBef>
              <a:spcAft>
                <a:spcPts val="0"/>
              </a:spcAft>
              <a:buClr>
                <a:schemeClr val="dk1"/>
              </a:buClr>
              <a:buSzPct val="125000"/>
              <a:buChar char="•"/>
            </a:pPr>
            <a:r>
              <a:rPr lang="en-US"/>
              <a:t>At the end of the day, we all need to breathe clean air.</a:t>
            </a:r>
            <a:endParaRPr/>
          </a:p>
          <a:p>
            <a:pPr marL="228600" lvl="0" indent="-185737" algn="l" rtl="0">
              <a:lnSpc>
                <a:spcPct val="120000"/>
              </a:lnSpc>
              <a:spcBef>
                <a:spcPts val="1000"/>
              </a:spcBef>
              <a:spcAft>
                <a:spcPts val="0"/>
              </a:spcAft>
              <a:buClr>
                <a:schemeClr val="dk1"/>
              </a:buClr>
              <a:buSzPct val="125000"/>
              <a:buChar char="•"/>
            </a:pPr>
            <a:r>
              <a:rPr lang="en-US"/>
              <a:t>Therefore,  the notion that clean air effects human cognition is not only intuitive but is supported by scientific evidence and should be a matter of concern.</a:t>
            </a:r>
            <a:endParaRPr/>
          </a:p>
          <a:p>
            <a:pPr marL="228600" lvl="0" indent="-185737" algn="l" rtl="0">
              <a:lnSpc>
                <a:spcPct val="120000"/>
              </a:lnSpc>
              <a:spcBef>
                <a:spcPts val="1000"/>
              </a:spcBef>
              <a:spcAft>
                <a:spcPts val="0"/>
              </a:spcAft>
              <a:buClr>
                <a:schemeClr val="dk1"/>
              </a:buClr>
              <a:buSzPct val="125000"/>
              <a:buChar char="•"/>
            </a:pPr>
            <a:r>
              <a:rPr lang="en-US"/>
              <a:t> Montana (1982) found that children at schools located near busy roads gained knowledge at a significantly slower rate compared to children who studied in schools which were situated in rural areas.  </a:t>
            </a:r>
            <a:endParaRPr/>
          </a:p>
          <a:p>
            <a:pPr marL="228600" lvl="0" indent="-66675" algn="l" rtl="0">
              <a:lnSpc>
                <a:spcPct val="120000"/>
              </a:lnSpc>
              <a:spcBef>
                <a:spcPts val="1000"/>
              </a:spcBef>
              <a:spcAft>
                <a:spcPts val="0"/>
              </a:spcAft>
              <a:buClr>
                <a:schemeClr val="dk1"/>
              </a:buClr>
              <a:buSzPct val="125000"/>
              <a:buNone/>
            </a:pPr>
            <a:endParaRPr/>
          </a:p>
          <a:p>
            <a:pPr marL="228600" lvl="0" indent="-66675" algn="l" rtl="0">
              <a:lnSpc>
                <a:spcPct val="120000"/>
              </a:lnSpc>
              <a:spcBef>
                <a:spcPts val="1000"/>
              </a:spcBef>
              <a:spcAft>
                <a:spcPts val="0"/>
              </a:spcAft>
              <a:buClr>
                <a:schemeClr val="dk1"/>
              </a:buClr>
              <a:buSzPct val="125000"/>
              <a:buNone/>
            </a:pPr>
            <a:endParaRPr/>
          </a:p>
          <a:p>
            <a:pPr marL="0" lvl="0" indent="0" algn="l" rtl="0">
              <a:lnSpc>
                <a:spcPct val="120000"/>
              </a:lnSpc>
              <a:spcBef>
                <a:spcPts val="1000"/>
              </a:spcBef>
              <a:spcAft>
                <a:spcPts val="0"/>
              </a:spcAft>
              <a:buClr>
                <a:schemeClr val="dk1"/>
              </a:buClr>
              <a:buSzPct val="125000"/>
              <a:buNone/>
            </a:pPr>
            <a:endParaRPr b="1"/>
          </a:p>
        </p:txBody>
      </p:sp>
      <p:sp>
        <p:nvSpPr>
          <p:cNvPr id="318" name="Google Shape;318;p11"/>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5" name="Google Shape;312;p10">
            <a:extLst>
              <a:ext uri="{FF2B5EF4-FFF2-40B4-BE49-F238E27FC236}">
                <a16:creationId xmlns:a16="http://schemas.microsoft.com/office/drawing/2014/main" id="{DB18C4CB-E9B6-9C3B-4B4D-DCEB3A5BED07}"/>
              </a:ext>
            </a:extLst>
          </p:cNvPr>
          <p:cNvSpPr txBox="1">
            <a:spLocks noGrp="1"/>
          </p:cNvSpPr>
          <p:nvPr>
            <p:ph type="title"/>
          </p:nvPr>
        </p:nvSpPr>
        <p:spPr>
          <a:xfrm>
            <a:off x="855663" y="1"/>
            <a:ext cx="7429500" cy="1168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The Concluding Sentence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0">
              <a:srgbClr val="0E3554"/>
            </a:gs>
            <a:gs pos="33000">
              <a:srgbClr val="3B95DE"/>
            </a:gs>
            <a:gs pos="83000">
              <a:srgbClr val="7BBAEA"/>
            </a:gs>
            <a:gs pos="100000">
              <a:srgbClr val="BBDDF5"/>
            </a:gs>
          </a:gsLst>
          <a:lin ang="5400000" scaled="0"/>
        </a:gradFill>
        <a:effectLst/>
      </p:bgPr>
    </p:bg>
    <p:spTree>
      <p:nvGrpSpPr>
        <p:cNvPr id="1" name="Shape 330"/>
        <p:cNvGrpSpPr/>
        <p:nvPr/>
      </p:nvGrpSpPr>
      <p:grpSpPr>
        <a:xfrm>
          <a:off x="0" y="0"/>
          <a:ext cx="0" cy="0"/>
          <a:chOff x="0" y="0"/>
          <a:chExt cx="0" cy="0"/>
        </a:xfrm>
      </p:grpSpPr>
      <p:sp>
        <p:nvSpPr>
          <p:cNvPr id="331" name="Google Shape;331;p13"/>
          <p:cNvSpPr txBox="1">
            <a:spLocks noGrp="1"/>
          </p:cNvSpPr>
          <p:nvPr>
            <p:ph type="body" idx="1"/>
          </p:nvPr>
        </p:nvSpPr>
        <p:spPr>
          <a:xfrm>
            <a:off x="0" y="1625570"/>
            <a:ext cx="9108520" cy="6057326"/>
          </a:xfrm>
          <a:prstGeom prst="rect">
            <a:avLst/>
          </a:prstGeom>
          <a:noFill/>
          <a:ln>
            <a:noFill/>
          </a:ln>
        </p:spPr>
        <p:txBody>
          <a:bodyPr spcFirstLastPara="1" wrap="square" lIns="91425" tIns="45700" rIns="91425" bIns="45700" anchor="t" anchorCtr="0">
            <a:normAutofit fontScale="47500" lnSpcReduction="20000"/>
          </a:bodyPr>
          <a:lstStyle/>
          <a:p>
            <a:pPr marL="0" indent="0" algn="just">
              <a:spcBef>
                <a:spcPts val="0"/>
              </a:spcBef>
              <a:buSzPct val="125000"/>
              <a:buNone/>
            </a:pPr>
            <a:r>
              <a:rPr lang="en-US" sz="3600" dirty="0">
                <a:solidFill>
                  <a:srgbClr val="56388B"/>
                </a:solidFill>
              </a:rPr>
              <a:t>John Temper, the new CEO of Block Media, </a:t>
            </a:r>
            <a:r>
              <a:rPr lang="en-US" sz="3600" dirty="0">
                <a:solidFill>
                  <a:srgbClr val="D3E62D"/>
                </a:solidFill>
              </a:rPr>
              <a:t>in line with previous CEOs, continues with attempts to destabilize Block Media’s main competitor, Raycom Entertainment. </a:t>
            </a:r>
            <a:r>
              <a:rPr lang="en-US" sz="3300" dirty="0">
                <a:solidFill>
                  <a:schemeClr val="tx2">
                    <a:lumMod val="20000"/>
                    <a:lumOff val="80000"/>
                  </a:schemeClr>
                </a:solidFill>
              </a:rPr>
              <a:t>It is the case that since Block Media’s creation in 1972 it has supported various pro-free speech groups as well as opposition groups that lobby the government for more censorship of audio-visual content. For example, Cohaagen (1995) argues that “Block Media since the 1970s has supported various often competing media advocacy groups that only have had one thing in common, they all have been against Raycom Entertainment” (p. 245). Moreover, Quaid (2004) has identified that since 1990 successive Block Media administrations have increased their budget to finance groups opposed to Raycom Entertainment. But what is most intriguing is that he asserts that, “the increase in budget is in proportion to the increase in market profits of Raycom Entertainment in that the more profit Raycom Entertainment makes the more the Block Media invests to destabilize it” (p. 56). In line with this historical trend, John Temper explained in a New York Times interview, in February 2019, he would direct Block Media to financially support Peta Democratic, which is a lobby group calling for less governmental control over media content (Dillinger, 2019). However, during the same period it was disclosed, in a Block Media memo (Block Media, 2019), that John Temper’s administration was also funding a conservative movement who is in opposition not only to the Raycom Entertainment, but also the erosion of censorship laws. Commenting on this observation Lull (2019) states that “what at first sight may same paradoxical and contradictory is in fact very coherent and deliberate and is an embodiment of the maxim, the enemy of my enemy is my friend” (p. 175). </a:t>
            </a:r>
            <a:r>
              <a:rPr lang="en-US" sz="3300" dirty="0"/>
              <a:t>In conclusion, John Temper’s support of two opposing media lobby groups is an embodiment of a continued effort by successive Block Media leaderships to destabilize Raycom Entertainment.</a:t>
            </a:r>
          </a:p>
          <a:p>
            <a:pPr marL="0" lvl="0" indent="0" algn="just" rtl="0">
              <a:lnSpc>
                <a:spcPct val="120000"/>
              </a:lnSpc>
              <a:spcBef>
                <a:spcPts val="0"/>
              </a:spcBef>
              <a:spcAft>
                <a:spcPts val="0"/>
              </a:spcAft>
              <a:buClr>
                <a:schemeClr val="dk1"/>
              </a:buClr>
              <a:buSzPct val="125000"/>
              <a:buNone/>
            </a:pPr>
            <a:endParaRPr lang="en-US" sz="3300" dirty="0"/>
          </a:p>
          <a:p>
            <a:pPr marL="0" lvl="0" indent="0" algn="just" rtl="0">
              <a:lnSpc>
                <a:spcPct val="120000"/>
              </a:lnSpc>
              <a:spcBef>
                <a:spcPts val="0"/>
              </a:spcBef>
              <a:spcAft>
                <a:spcPts val="0"/>
              </a:spcAft>
              <a:buClr>
                <a:schemeClr val="dk1"/>
              </a:buClr>
              <a:buSzPct val="125000"/>
              <a:buNone/>
            </a:pPr>
            <a:endParaRPr lang="en-US" sz="3300" dirty="0"/>
          </a:p>
          <a:p>
            <a:pPr marL="0" lvl="0" indent="0" algn="just" rtl="0">
              <a:lnSpc>
                <a:spcPct val="120000"/>
              </a:lnSpc>
              <a:spcBef>
                <a:spcPts val="0"/>
              </a:spcBef>
              <a:spcAft>
                <a:spcPts val="0"/>
              </a:spcAft>
              <a:buClr>
                <a:schemeClr val="dk1"/>
              </a:buClr>
              <a:buSzPct val="125000"/>
              <a:buNone/>
            </a:pPr>
            <a:endParaRPr lang="en-US" sz="3300" dirty="0"/>
          </a:p>
        </p:txBody>
      </p:sp>
      <p:sp>
        <p:nvSpPr>
          <p:cNvPr id="333" name="Google Shape;333;p13"/>
          <p:cNvSpPr txBox="1">
            <a:spLocks noGrp="1"/>
          </p:cNvSpPr>
          <p:nvPr>
            <p:ph type="title"/>
          </p:nvPr>
        </p:nvSpPr>
        <p:spPr>
          <a:xfrm>
            <a:off x="855663" y="0"/>
            <a:ext cx="7429500" cy="14779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Paragraph Example</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23"/>
          <p:cNvSpPr txBox="1">
            <a:spLocks noGrp="1"/>
          </p:cNvSpPr>
          <p:nvPr>
            <p:ph type="title"/>
          </p:nvPr>
        </p:nvSpPr>
        <p:spPr>
          <a:xfrm>
            <a:off x="856060" y="0"/>
            <a:ext cx="7429499" cy="147857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a:t>Class exercise 1 </a:t>
            </a:r>
            <a:endParaRPr/>
          </a:p>
        </p:txBody>
      </p:sp>
      <p:sp>
        <p:nvSpPr>
          <p:cNvPr id="402" name="Google Shape;402;p23"/>
          <p:cNvSpPr txBox="1">
            <a:spLocks noGrp="1"/>
          </p:cNvSpPr>
          <p:nvPr>
            <p:ph type="body" idx="1"/>
          </p:nvPr>
        </p:nvSpPr>
        <p:spPr>
          <a:xfrm>
            <a:off x="755576" y="980728"/>
            <a:ext cx="7704856" cy="5184576"/>
          </a:xfrm>
          <a:prstGeom prst="rect">
            <a:avLst/>
          </a:prstGeom>
          <a:noFill/>
          <a:ln>
            <a:noFill/>
          </a:ln>
        </p:spPr>
        <p:txBody>
          <a:bodyPr spcFirstLastPara="1" wrap="square" lIns="91425" tIns="45700" rIns="91425" bIns="45700" anchor="t" anchorCtr="0">
            <a:normAutofit fontScale="62500" lnSpcReduction="20000"/>
          </a:bodyPr>
          <a:lstStyle/>
          <a:p>
            <a:pPr marL="0" lvl="0" indent="0" algn="l" rtl="0">
              <a:lnSpc>
                <a:spcPct val="120000"/>
              </a:lnSpc>
              <a:spcBef>
                <a:spcPts val="0"/>
              </a:spcBef>
              <a:spcAft>
                <a:spcPts val="0"/>
              </a:spcAft>
              <a:buClr>
                <a:schemeClr val="dk1"/>
              </a:buClr>
              <a:buSzPct val="125000"/>
              <a:buNone/>
            </a:pPr>
            <a:r>
              <a:rPr lang="en-US" dirty="0"/>
              <a:t>1) Working in your groups review the below paragraph and discuss how well it confirms to what you have been taught thus far. Also, identify areas it can be improved.</a:t>
            </a:r>
            <a:endParaRPr dirty="0"/>
          </a:p>
          <a:p>
            <a:pPr marL="0" lvl="0" indent="0" algn="l" rtl="0">
              <a:lnSpc>
                <a:spcPct val="120000"/>
              </a:lnSpc>
              <a:spcBef>
                <a:spcPts val="1000"/>
              </a:spcBef>
              <a:spcAft>
                <a:spcPts val="0"/>
              </a:spcAft>
              <a:buClr>
                <a:schemeClr val="dk1"/>
              </a:buClr>
              <a:buSzPct val="125000"/>
              <a:buNone/>
            </a:pPr>
            <a:r>
              <a:rPr lang="en-US" dirty="0"/>
              <a:t>2) Present your findings to the class.</a:t>
            </a:r>
            <a:endParaRPr dirty="0"/>
          </a:p>
          <a:p>
            <a:pPr marL="0" lvl="0" indent="0" algn="just" rtl="0">
              <a:lnSpc>
                <a:spcPct val="120000"/>
              </a:lnSpc>
              <a:spcBef>
                <a:spcPts val="1000"/>
              </a:spcBef>
              <a:spcAft>
                <a:spcPts val="0"/>
              </a:spcAft>
              <a:buClr>
                <a:schemeClr val="dk1"/>
              </a:buClr>
              <a:buSzPct val="125000"/>
              <a:buNone/>
            </a:pPr>
            <a:endParaRPr lang="en-US" dirty="0"/>
          </a:p>
          <a:p>
            <a:pPr marL="0" lvl="0" indent="0" algn="just" rtl="0">
              <a:lnSpc>
                <a:spcPct val="120000"/>
              </a:lnSpc>
              <a:spcBef>
                <a:spcPts val="1000"/>
              </a:spcBef>
              <a:spcAft>
                <a:spcPts val="0"/>
              </a:spcAft>
              <a:buClr>
                <a:schemeClr val="dk1"/>
              </a:buClr>
              <a:buSzPct val="125000"/>
              <a:buNone/>
            </a:pPr>
            <a:r>
              <a:rPr lang="en-US" dirty="0"/>
              <a:t>The reason there is such a reliance on human interpretation to derive meaning from a text is because language has a degree of inherent ambiguity which requires the reader to make inferences based on extralinguistic assumptions, sometimes unconsciously and spontaneously. This is the primary reason why computers since the very inception of machine translation (MT) in the late 1940s have been unable to consistently produce ‘complete’ translations without human assistance (see for example appendix III Bar-Hillel 1960). Moreover, Al-Shabab (2016) suggests that various elements beyond language conventions contribute to the comprehension of language.  He refers to these as the ‘interpretive frame’, which consists of six separate elements: ‘being’, ‘environment’, ‘understanding’, ‘experience’ (knowledge), ‘assertion’, and ‘identity’. It is important to note that this, at a level, resembles the interpretive theory of translation, which contends that “[…] there cannot be effective translation </a:t>
            </a:r>
            <a:r>
              <a:rPr lang="en-US"/>
              <a:t>without interpretation</a:t>
            </a:r>
            <a:r>
              <a:rPr lang="en-US" dirty="0"/>
              <a:t>’’ </a:t>
            </a:r>
            <a:r>
              <a:rPr lang="en-US"/>
              <a:t>(Lederer, 2014 p. </a:t>
            </a:r>
            <a:r>
              <a:rPr lang="en-US" dirty="0"/>
              <a:t>5). Moreover, Al-Shabab contends that not only is the interpretive frame essential in the formulation of meaning, but without it the span of potential meanings is infinite. From this perspective, language is not only inherently ambiguous, but it also has a degree of plasticity which can be exploited to impose a specific meaning on a text.</a:t>
            </a:r>
            <a:endParaRPr dirty="0"/>
          </a:p>
          <a:p>
            <a:pPr marL="0" lvl="0" indent="0" algn="l" rtl="0">
              <a:lnSpc>
                <a:spcPct val="120000"/>
              </a:lnSpc>
              <a:spcBef>
                <a:spcPts val="1000"/>
              </a:spcBef>
              <a:spcAft>
                <a:spcPts val="0"/>
              </a:spcAft>
              <a:buClr>
                <a:schemeClr val="dk1"/>
              </a:buClr>
              <a:buSzPct val="125000"/>
              <a:buNone/>
            </a:pPr>
            <a:r>
              <a:rPr lang="en-US" dirty="0"/>
              <a:t> </a:t>
            </a:r>
            <a:endParaRPr dirty="0"/>
          </a:p>
        </p:txBody>
      </p:sp>
      <p:sp>
        <p:nvSpPr>
          <p:cNvPr id="403" name="Google Shape;403;p23"/>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2">
                                            <p:txEl>
                                              <p:pRg st="0" end="0"/>
                                            </p:txEl>
                                          </p:spTgt>
                                        </p:tgtEl>
                                        <p:attrNameLst>
                                          <p:attrName>style.visibility</p:attrName>
                                        </p:attrNameLst>
                                      </p:cBhvr>
                                      <p:to>
                                        <p:strVal val="visible"/>
                                      </p:to>
                                    </p:set>
                                    <p:anim calcmode="lin" valueType="num">
                                      <p:cBhvr additive="base">
                                        <p:cTn id="7" dur="500"/>
                                        <p:tgtEl>
                                          <p:spTgt spid="4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02">
                                            <p:txEl>
                                              <p:pRg st="1" end="1"/>
                                            </p:txEl>
                                          </p:spTgt>
                                        </p:tgtEl>
                                        <p:attrNameLst>
                                          <p:attrName>style.visibility</p:attrName>
                                        </p:attrNameLst>
                                      </p:cBhvr>
                                      <p:to>
                                        <p:strVal val="visible"/>
                                      </p:to>
                                    </p:set>
                                    <p:anim calcmode="lin" valueType="num">
                                      <p:cBhvr additive="base">
                                        <p:cTn id="12" dur="500"/>
                                        <p:tgtEl>
                                          <p:spTgt spid="4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02">
                                            <p:txEl>
                                              <p:pRg st="3" end="3"/>
                                            </p:txEl>
                                          </p:spTgt>
                                        </p:tgtEl>
                                        <p:attrNameLst>
                                          <p:attrName>style.visibility</p:attrName>
                                        </p:attrNameLst>
                                      </p:cBhvr>
                                      <p:to>
                                        <p:strVal val="visible"/>
                                      </p:to>
                                    </p:set>
                                    <p:anim calcmode="lin" valueType="num">
                                      <p:cBhvr additive="base">
                                        <p:cTn id="17" dur="500"/>
                                        <p:tgtEl>
                                          <p:spTgt spid="4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02">
                                            <p:txEl>
                                              <p:pRg st="4" end="4"/>
                                            </p:txEl>
                                          </p:spTgt>
                                        </p:tgtEl>
                                        <p:attrNameLst>
                                          <p:attrName>style.visibility</p:attrName>
                                        </p:attrNameLst>
                                      </p:cBhvr>
                                      <p:to>
                                        <p:strVal val="visible"/>
                                      </p:to>
                                    </p:set>
                                    <p:anim calcmode="lin" valueType="num">
                                      <p:cBhvr additive="base">
                                        <p:cTn id="22" dur="500"/>
                                        <p:tgtEl>
                                          <p:spTgt spid="40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24"/>
          <p:cNvSpPr txBox="1">
            <a:spLocks noGrp="1"/>
          </p:cNvSpPr>
          <p:nvPr>
            <p:ph type="title"/>
          </p:nvPr>
        </p:nvSpPr>
        <p:spPr>
          <a:xfrm>
            <a:off x="856060" y="0"/>
            <a:ext cx="7429499" cy="147857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a:t>Class exercise 2 </a:t>
            </a:r>
            <a:endParaRPr/>
          </a:p>
        </p:txBody>
      </p:sp>
      <p:sp>
        <p:nvSpPr>
          <p:cNvPr id="409" name="Google Shape;409;p24"/>
          <p:cNvSpPr txBox="1">
            <a:spLocks noGrp="1"/>
          </p:cNvSpPr>
          <p:nvPr>
            <p:ph type="body" idx="1"/>
          </p:nvPr>
        </p:nvSpPr>
        <p:spPr>
          <a:xfrm>
            <a:off x="856060" y="1124744"/>
            <a:ext cx="7429499" cy="5040560"/>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Clr>
                <a:schemeClr val="dk1"/>
              </a:buClr>
              <a:buSzPct val="125000"/>
              <a:buNone/>
            </a:pPr>
            <a:r>
              <a:rPr lang="en-US" dirty="0"/>
              <a:t>1) Working in your groups write a paragraph related to one of the following subjects: peace, war, birth, death, education, manipulation, science, technology, language and travel.</a:t>
            </a:r>
            <a:endParaRPr dirty="0"/>
          </a:p>
          <a:p>
            <a:pPr marL="0" lvl="0" indent="0" algn="l" rtl="0">
              <a:lnSpc>
                <a:spcPct val="120000"/>
              </a:lnSpc>
              <a:spcBef>
                <a:spcPts val="1000"/>
              </a:spcBef>
              <a:spcAft>
                <a:spcPts val="0"/>
              </a:spcAft>
              <a:buClr>
                <a:schemeClr val="dk1"/>
              </a:buClr>
              <a:buSzPct val="125000"/>
              <a:buNone/>
            </a:pPr>
            <a:r>
              <a:rPr lang="en-US" dirty="0"/>
              <a:t>Use the following outline to aid you: </a:t>
            </a:r>
            <a:endParaRPr dirty="0"/>
          </a:p>
          <a:p>
            <a:pPr marL="0" lvl="0" indent="0" algn="l" rtl="0">
              <a:lnSpc>
                <a:spcPct val="120000"/>
              </a:lnSpc>
              <a:spcBef>
                <a:spcPts val="1000"/>
              </a:spcBef>
              <a:spcAft>
                <a:spcPts val="0"/>
              </a:spcAft>
              <a:buClr>
                <a:schemeClr val="dk1"/>
              </a:buClr>
              <a:buSzPct val="125000"/>
              <a:buNone/>
            </a:pPr>
            <a:r>
              <a:rPr lang="en-US" b="1" dirty="0"/>
              <a:t>Topic sentence:</a:t>
            </a:r>
            <a:endParaRPr dirty="0"/>
          </a:p>
          <a:p>
            <a:pPr marL="0" lvl="0" indent="0" algn="l" rtl="0">
              <a:lnSpc>
                <a:spcPct val="120000"/>
              </a:lnSpc>
              <a:spcBef>
                <a:spcPts val="1000"/>
              </a:spcBef>
              <a:spcAft>
                <a:spcPts val="0"/>
              </a:spcAft>
              <a:buClr>
                <a:schemeClr val="dk1"/>
              </a:buClr>
              <a:buSzPct val="125000"/>
              <a:buNone/>
            </a:pPr>
            <a:r>
              <a:rPr lang="en-US" b="1" dirty="0"/>
              <a:t>First supporting sentence: </a:t>
            </a:r>
            <a:endParaRPr dirty="0"/>
          </a:p>
          <a:p>
            <a:pPr marL="0" lvl="0" indent="0" algn="l" rtl="0">
              <a:lnSpc>
                <a:spcPct val="120000"/>
              </a:lnSpc>
              <a:spcBef>
                <a:spcPts val="1000"/>
              </a:spcBef>
              <a:spcAft>
                <a:spcPts val="0"/>
              </a:spcAft>
              <a:buClr>
                <a:schemeClr val="dk1"/>
              </a:buClr>
              <a:buSzPct val="125000"/>
              <a:buNone/>
            </a:pPr>
            <a:r>
              <a:rPr lang="en-US" b="1" dirty="0"/>
              <a:t>Second supporting sentence: </a:t>
            </a:r>
            <a:endParaRPr dirty="0"/>
          </a:p>
          <a:p>
            <a:pPr marL="0" lvl="0" indent="0" algn="l" rtl="0">
              <a:lnSpc>
                <a:spcPct val="120000"/>
              </a:lnSpc>
              <a:spcBef>
                <a:spcPts val="1000"/>
              </a:spcBef>
              <a:spcAft>
                <a:spcPts val="0"/>
              </a:spcAft>
              <a:buClr>
                <a:schemeClr val="dk1"/>
              </a:buClr>
              <a:buSzPct val="125000"/>
              <a:buNone/>
            </a:pPr>
            <a:r>
              <a:rPr lang="en-US" b="1" dirty="0"/>
              <a:t>Third supporting sentence:</a:t>
            </a:r>
            <a:endParaRPr dirty="0"/>
          </a:p>
          <a:p>
            <a:pPr marL="0" lvl="0" indent="0" algn="l" rtl="0">
              <a:lnSpc>
                <a:spcPct val="120000"/>
              </a:lnSpc>
              <a:spcBef>
                <a:spcPts val="1000"/>
              </a:spcBef>
              <a:spcAft>
                <a:spcPts val="0"/>
              </a:spcAft>
              <a:buClr>
                <a:schemeClr val="dk1"/>
              </a:buClr>
              <a:buSzPct val="125000"/>
              <a:buNone/>
            </a:pPr>
            <a:r>
              <a:rPr lang="en-US" b="1" dirty="0"/>
              <a:t>Fourth supporting sentence:</a:t>
            </a:r>
            <a:endParaRPr dirty="0"/>
          </a:p>
          <a:p>
            <a:pPr marL="0" lvl="0" indent="0" algn="l" rtl="0">
              <a:lnSpc>
                <a:spcPct val="120000"/>
              </a:lnSpc>
              <a:spcBef>
                <a:spcPts val="1000"/>
              </a:spcBef>
              <a:spcAft>
                <a:spcPts val="0"/>
              </a:spcAft>
              <a:buClr>
                <a:schemeClr val="dk1"/>
              </a:buClr>
              <a:buSzPct val="125000"/>
              <a:buNone/>
            </a:pPr>
            <a:r>
              <a:rPr lang="en-US" b="1" dirty="0"/>
              <a:t>Concluding sentence:</a:t>
            </a:r>
            <a:endParaRPr dirty="0"/>
          </a:p>
          <a:p>
            <a:pPr marL="0" lvl="0" indent="0">
              <a:buSzPct val="125000"/>
              <a:buNone/>
            </a:pPr>
            <a:r>
              <a:rPr lang="en-US" dirty="0"/>
              <a:t>2) Once complete email  your paragraph and to me (one email </a:t>
            </a:r>
            <a:r>
              <a:rPr lang="en-US"/>
              <a:t>per group).  </a:t>
            </a:r>
            <a:endParaRPr lang="en-US" dirty="0"/>
          </a:p>
        </p:txBody>
      </p:sp>
      <p:sp>
        <p:nvSpPr>
          <p:cNvPr id="410" name="Google Shape;410;p24"/>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
                                            <p:txEl>
                                              <p:pRg st="0" end="0"/>
                                            </p:txEl>
                                          </p:spTgt>
                                        </p:tgtEl>
                                        <p:attrNameLst>
                                          <p:attrName>style.visibility</p:attrName>
                                        </p:attrNameLst>
                                      </p:cBhvr>
                                      <p:to>
                                        <p:strVal val="visible"/>
                                      </p:to>
                                    </p:set>
                                    <p:anim calcmode="lin" valueType="num">
                                      <p:cBhvr additive="base">
                                        <p:cTn id="7" dur="500"/>
                                        <p:tgtEl>
                                          <p:spTgt spid="40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09">
                                            <p:txEl>
                                              <p:pRg st="1" end="1"/>
                                            </p:txEl>
                                          </p:spTgt>
                                        </p:tgtEl>
                                        <p:attrNameLst>
                                          <p:attrName>style.visibility</p:attrName>
                                        </p:attrNameLst>
                                      </p:cBhvr>
                                      <p:to>
                                        <p:strVal val="visible"/>
                                      </p:to>
                                    </p:set>
                                    <p:anim calcmode="lin" valueType="num">
                                      <p:cBhvr additive="base">
                                        <p:cTn id="12" dur="500"/>
                                        <p:tgtEl>
                                          <p:spTgt spid="40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09">
                                            <p:txEl>
                                              <p:pRg st="2" end="2"/>
                                            </p:txEl>
                                          </p:spTgt>
                                        </p:tgtEl>
                                        <p:attrNameLst>
                                          <p:attrName>style.visibility</p:attrName>
                                        </p:attrNameLst>
                                      </p:cBhvr>
                                      <p:to>
                                        <p:strVal val="visible"/>
                                      </p:to>
                                    </p:set>
                                    <p:anim calcmode="lin" valueType="num">
                                      <p:cBhvr additive="base">
                                        <p:cTn id="17" dur="500"/>
                                        <p:tgtEl>
                                          <p:spTgt spid="40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09">
                                            <p:txEl>
                                              <p:pRg st="3" end="3"/>
                                            </p:txEl>
                                          </p:spTgt>
                                        </p:tgtEl>
                                        <p:attrNameLst>
                                          <p:attrName>style.visibility</p:attrName>
                                        </p:attrNameLst>
                                      </p:cBhvr>
                                      <p:to>
                                        <p:strVal val="visible"/>
                                      </p:to>
                                    </p:set>
                                    <p:anim calcmode="lin" valueType="num">
                                      <p:cBhvr additive="base">
                                        <p:cTn id="22" dur="500"/>
                                        <p:tgtEl>
                                          <p:spTgt spid="40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09">
                                            <p:txEl>
                                              <p:pRg st="4" end="4"/>
                                            </p:txEl>
                                          </p:spTgt>
                                        </p:tgtEl>
                                        <p:attrNameLst>
                                          <p:attrName>style.visibility</p:attrName>
                                        </p:attrNameLst>
                                      </p:cBhvr>
                                      <p:to>
                                        <p:strVal val="visible"/>
                                      </p:to>
                                    </p:set>
                                    <p:anim calcmode="lin" valueType="num">
                                      <p:cBhvr additive="base">
                                        <p:cTn id="27" dur="500"/>
                                        <p:tgtEl>
                                          <p:spTgt spid="40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409">
                                            <p:txEl>
                                              <p:pRg st="5" end="5"/>
                                            </p:txEl>
                                          </p:spTgt>
                                        </p:tgtEl>
                                        <p:attrNameLst>
                                          <p:attrName>style.visibility</p:attrName>
                                        </p:attrNameLst>
                                      </p:cBhvr>
                                      <p:to>
                                        <p:strVal val="visible"/>
                                      </p:to>
                                    </p:set>
                                    <p:anim calcmode="lin" valueType="num">
                                      <p:cBhvr additive="base">
                                        <p:cTn id="32" dur="500"/>
                                        <p:tgtEl>
                                          <p:spTgt spid="40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09">
                                            <p:txEl>
                                              <p:pRg st="6" end="6"/>
                                            </p:txEl>
                                          </p:spTgt>
                                        </p:tgtEl>
                                        <p:attrNameLst>
                                          <p:attrName>style.visibility</p:attrName>
                                        </p:attrNameLst>
                                      </p:cBhvr>
                                      <p:to>
                                        <p:strVal val="visible"/>
                                      </p:to>
                                    </p:set>
                                    <p:anim calcmode="lin" valueType="num">
                                      <p:cBhvr additive="base">
                                        <p:cTn id="37" dur="500"/>
                                        <p:tgtEl>
                                          <p:spTgt spid="40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409">
                                            <p:txEl>
                                              <p:pRg st="7" end="7"/>
                                            </p:txEl>
                                          </p:spTgt>
                                        </p:tgtEl>
                                        <p:attrNameLst>
                                          <p:attrName>style.visibility</p:attrName>
                                        </p:attrNameLst>
                                      </p:cBhvr>
                                      <p:to>
                                        <p:strVal val="visible"/>
                                      </p:to>
                                    </p:set>
                                    <p:anim calcmode="lin" valueType="num">
                                      <p:cBhvr additive="base">
                                        <p:cTn id="42" dur="500"/>
                                        <p:tgtEl>
                                          <p:spTgt spid="40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09">
                                            <p:txEl>
                                              <p:pRg st="8" end="8"/>
                                            </p:txEl>
                                          </p:spTgt>
                                        </p:tgtEl>
                                        <p:attrNameLst>
                                          <p:attrName>style.visibility</p:attrName>
                                        </p:attrNameLst>
                                      </p:cBhvr>
                                      <p:to>
                                        <p:strVal val="visible"/>
                                      </p:to>
                                    </p:set>
                                    <p:anim calcmode="lin" valueType="num">
                                      <p:cBhvr additive="base">
                                        <p:cTn id="47" dur="500"/>
                                        <p:tgtEl>
                                          <p:spTgt spid="409">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B6B23-770C-37AF-0A14-326172EF7F63}"/>
              </a:ext>
            </a:extLst>
          </p:cNvPr>
          <p:cNvSpPr>
            <a:spLocks noGrp="1"/>
          </p:cNvSpPr>
          <p:nvPr>
            <p:ph type="title"/>
          </p:nvPr>
        </p:nvSpPr>
        <p:spPr/>
        <p:txBody>
          <a:bodyPr/>
          <a:lstStyle/>
          <a:p>
            <a:r>
              <a:rPr lang="en-GB" dirty="0"/>
              <a:t>References</a:t>
            </a:r>
          </a:p>
        </p:txBody>
      </p:sp>
      <p:sp>
        <p:nvSpPr>
          <p:cNvPr id="3" name="Text Placeholder 2">
            <a:extLst>
              <a:ext uri="{FF2B5EF4-FFF2-40B4-BE49-F238E27FC236}">
                <a16:creationId xmlns:a16="http://schemas.microsoft.com/office/drawing/2014/main" id="{67B28ECE-68CF-8686-240A-F3967C60F00B}"/>
              </a:ext>
            </a:extLst>
          </p:cNvPr>
          <p:cNvSpPr>
            <a:spLocks noGrp="1"/>
          </p:cNvSpPr>
          <p:nvPr>
            <p:ph type="body" idx="1"/>
          </p:nvPr>
        </p:nvSpPr>
        <p:spPr/>
        <p:txBody>
          <a:bodyPr/>
          <a:lstStyle/>
          <a:p>
            <a:pPr marL="38100" indent="0">
              <a:buNone/>
            </a:pPr>
            <a:r>
              <a:rPr lang="en-GB" dirty="0"/>
              <a:t>Oshima, A., &amp; Hogue, A. (2006) </a:t>
            </a:r>
            <a:r>
              <a:rPr lang="en-GB" i="1" dirty="0"/>
              <a:t>Writing Academic English </a:t>
            </a:r>
            <a:r>
              <a:rPr lang="en-GB" dirty="0"/>
              <a:t>(4th ed.). Pearson/Longman.</a:t>
            </a:r>
          </a:p>
        </p:txBody>
      </p:sp>
      <p:sp>
        <p:nvSpPr>
          <p:cNvPr id="4" name="Slide Number Placeholder 3">
            <a:extLst>
              <a:ext uri="{FF2B5EF4-FFF2-40B4-BE49-F238E27FC236}">
                <a16:creationId xmlns:a16="http://schemas.microsoft.com/office/drawing/2014/main" id="{38B4B9E9-E8DB-3B52-3D8B-BC328D09B588}"/>
              </a:ext>
            </a:extLst>
          </p:cNvPr>
          <p:cNvSpPr>
            <a:spLocks noGrp="1"/>
          </p:cNvSpPr>
          <p:nvPr>
            <p:ph type="sldNum" idx="4294967295"/>
          </p:nvPr>
        </p:nvSpPr>
        <p:spPr>
          <a:xfrm>
            <a:off x="8530203" y="6070374"/>
            <a:ext cx="578317" cy="365125"/>
          </a:xfrm>
          <a:prstGeom prst="rect">
            <a:avLst/>
          </a:prstGeom>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3748085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2"/>
          <p:cNvSpPr txBox="1">
            <a:spLocks noGrp="1"/>
          </p:cNvSpPr>
          <p:nvPr>
            <p:ph type="title"/>
          </p:nvPr>
        </p:nvSpPr>
        <p:spPr>
          <a:xfrm>
            <a:off x="856060" y="0"/>
            <a:ext cx="7429499" cy="147857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sz="3600">
                <a:latin typeface="Twentieth Century"/>
                <a:ea typeface="Twentieth Century"/>
                <a:cs typeface="Twentieth Century"/>
                <a:sym typeface="Twentieth Century"/>
              </a:rPr>
              <a:t>Session outline</a:t>
            </a:r>
            <a:br>
              <a:rPr lang="en-US" sz="3600">
                <a:latin typeface="Twentieth Century"/>
                <a:ea typeface="Twentieth Century"/>
                <a:cs typeface="Twentieth Century"/>
                <a:sym typeface="Twentieth Century"/>
              </a:rPr>
            </a:br>
            <a:endParaRPr sz="2000">
              <a:latin typeface="Twentieth Century"/>
              <a:ea typeface="Twentieth Century"/>
              <a:cs typeface="Twentieth Century"/>
              <a:sym typeface="Twentieth Century"/>
            </a:endParaRPr>
          </a:p>
        </p:txBody>
      </p:sp>
      <p:sp>
        <p:nvSpPr>
          <p:cNvPr id="248" name="Google Shape;248;p2"/>
          <p:cNvSpPr txBox="1">
            <a:spLocks noGrp="1"/>
          </p:cNvSpPr>
          <p:nvPr>
            <p:ph type="body" idx="1"/>
          </p:nvPr>
        </p:nvSpPr>
        <p:spPr>
          <a:xfrm>
            <a:off x="856060" y="1196752"/>
            <a:ext cx="7429499" cy="5328592"/>
          </a:xfrm>
          <a:prstGeom prst="rect">
            <a:avLst/>
          </a:prstGeom>
          <a:noFill/>
          <a:ln>
            <a:noFill/>
          </a:ln>
        </p:spPr>
        <p:txBody>
          <a:bodyPr spcFirstLastPara="1" wrap="square" lIns="91425" tIns="45700" rIns="91425" bIns="45700" anchor="t" anchorCtr="0">
            <a:normAutofit/>
          </a:bodyPr>
          <a:lstStyle/>
          <a:p>
            <a:pPr marL="228600" indent="-228600">
              <a:lnSpc>
                <a:spcPct val="100000"/>
              </a:lnSpc>
              <a:spcBef>
                <a:spcPts val="0"/>
              </a:spcBef>
            </a:pPr>
            <a:r>
              <a:rPr lang="en-US" dirty="0"/>
              <a:t>The factors that differentiate research writing from general essay writing</a:t>
            </a:r>
          </a:p>
          <a:p>
            <a:pPr marL="228600" indent="-228600">
              <a:lnSpc>
                <a:spcPct val="200000"/>
              </a:lnSpc>
              <a:spcBef>
                <a:spcPts val="0"/>
              </a:spcBef>
            </a:pPr>
            <a:r>
              <a:rPr lang="en-US" dirty="0"/>
              <a:t> The core of a research main body paragraph</a:t>
            </a:r>
          </a:p>
          <a:p>
            <a:pPr marL="228600" indent="-228600">
              <a:lnSpc>
                <a:spcPct val="200000"/>
              </a:lnSpc>
              <a:spcBef>
                <a:spcPts val="0"/>
              </a:spcBef>
            </a:pPr>
            <a:r>
              <a:rPr lang="en-US" dirty="0"/>
              <a:t>The Topic Sentence</a:t>
            </a:r>
          </a:p>
          <a:p>
            <a:pPr marL="228600" indent="-228600">
              <a:lnSpc>
                <a:spcPct val="200000"/>
              </a:lnSpc>
              <a:spcBef>
                <a:spcPts val="0"/>
              </a:spcBef>
            </a:pPr>
            <a:r>
              <a:rPr lang="en-US" dirty="0"/>
              <a:t>The Supporting Sentences </a:t>
            </a:r>
          </a:p>
          <a:p>
            <a:pPr marL="228600" indent="-228600">
              <a:lnSpc>
                <a:spcPct val="200000"/>
              </a:lnSpc>
              <a:spcBef>
                <a:spcPts val="0"/>
              </a:spcBef>
            </a:pPr>
            <a:r>
              <a:rPr lang="en-US" dirty="0"/>
              <a:t>The Concluding Sentence </a:t>
            </a:r>
          </a:p>
          <a:p>
            <a:pPr marL="228600" indent="-228600">
              <a:spcBef>
                <a:spcPts val="0"/>
              </a:spcBef>
            </a:pPr>
            <a:endParaRPr dirty="0"/>
          </a:p>
        </p:txBody>
      </p:sp>
      <p:sp>
        <p:nvSpPr>
          <p:cNvPr id="249" name="Google Shape;249;p2"/>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4E24A-EE4A-1705-4E18-6ED4EBA473D6}"/>
              </a:ext>
            </a:extLst>
          </p:cNvPr>
          <p:cNvSpPr>
            <a:spLocks noGrp="1"/>
          </p:cNvSpPr>
          <p:nvPr>
            <p:ph type="title"/>
          </p:nvPr>
        </p:nvSpPr>
        <p:spPr>
          <a:xfrm>
            <a:off x="856060" y="76200"/>
            <a:ext cx="7429499" cy="965421"/>
          </a:xfrm>
        </p:spPr>
        <p:txBody>
          <a:bodyPr>
            <a:normAutofit fontScale="90000"/>
          </a:bodyPr>
          <a:lstStyle/>
          <a:p>
            <a:r>
              <a:rPr lang="en-US" dirty="0"/>
              <a:t>T</a:t>
            </a:r>
            <a:r>
              <a:rPr lang="en-US" dirty="0">
                <a:solidFill>
                  <a:schemeClr val="dk1"/>
                </a:solidFill>
              </a:rPr>
              <a:t>he factors that differentiate research writing from general essay writing</a:t>
            </a:r>
            <a:endParaRPr lang="en-GB" dirty="0"/>
          </a:p>
        </p:txBody>
      </p:sp>
      <p:sp>
        <p:nvSpPr>
          <p:cNvPr id="5" name="Text Placeholder 4">
            <a:extLst>
              <a:ext uri="{FF2B5EF4-FFF2-40B4-BE49-F238E27FC236}">
                <a16:creationId xmlns:a16="http://schemas.microsoft.com/office/drawing/2014/main" id="{16C3B321-B3D5-BF8A-6B11-8F8BAFE19C3E}"/>
              </a:ext>
            </a:extLst>
          </p:cNvPr>
          <p:cNvSpPr>
            <a:spLocks noGrp="1"/>
          </p:cNvSpPr>
          <p:nvPr>
            <p:ph type="body" idx="1"/>
          </p:nvPr>
        </p:nvSpPr>
        <p:spPr/>
        <p:txBody>
          <a:bodyPr>
            <a:normAutofit fontScale="85000" lnSpcReduction="10000"/>
          </a:bodyPr>
          <a:lstStyle/>
          <a:p>
            <a:pPr marL="38100" indent="0">
              <a:buNone/>
            </a:pPr>
            <a:r>
              <a:rPr lang="en-GB" dirty="0"/>
              <a:t>Both general essay writing and research writing discuss ideas (e.g. a solution to a problem) and express opinions (e.g., an explanation or judgment of an event). However, the ideas and opinions in research writing are supported with appropriate </a:t>
            </a:r>
            <a:r>
              <a:rPr lang="en-GB" b="1" dirty="0"/>
              <a:t>evidence</a:t>
            </a:r>
            <a:r>
              <a:rPr lang="en-GB" dirty="0"/>
              <a:t>, while this is not always the case with general essay writing. </a:t>
            </a:r>
          </a:p>
          <a:p>
            <a:pPr marL="38100" indent="0">
              <a:buNone/>
            </a:pPr>
            <a:endParaRPr lang="en-GB" b="1" dirty="0"/>
          </a:p>
          <a:p>
            <a:pPr marL="38100" indent="0">
              <a:buNone/>
            </a:pPr>
            <a:r>
              <a:rPr lang="en-GB" dirty="0"/>
              <a:t>The </a:t>
            </a:r>
            <a:r>
              <a:rPr lang="en-GB" b="1" dirty="0"/>
              <a:t>evidence</a:t>
            </a:r>
            <a:r>
              <a:rPr lang="en-GB" dirty="0"/>
              <a:t> that can be used in research writing is varied and typically falls into one of two categories, which are </a:t>
            </a:r>
            <a:r>
              <a:rPr lang="en-GB" b="1" dirty="0"/>
              <a:t>secondary research</a:t>
            </a:r>
            <a:r>
              <a:rPr lang="en-GB" dirty="0"/>
              <a:t> and </a:t>
            </a:r>
            <a:r>
              <a:rPr lang="en-GB" b="1" dirty="0"/>
              <a:t>primary research</a:t>
            </a:r>
            <a:r>
              <a:rPr lang="en-GB" dirty="0"/>
              <a:t>.</a:t>
            </a:r>
          </a:p>
          <a:p>
            <a:pPr marL="38100" indent="0">
              <a:buNone/>
            </a:pPr>
            <a:r>
              <a:rPr lang="en-GB" b="1" dirty="0"/>
              <a:t>Secondary research</a:t>
            </a:r>
            <a:r>
              <a:rPr lang="en-GB" dirty="0"/>
              <a:t>: refers to an author’s use of another researcher’s information to support or reach an idea or opinion </a:t>
            </a:r>
            <a:endParaRPr lang="en-US" dirty="0"/>
          </a:p>
          <a:p>
            <a:pPr marL="38100" indent="0">
              <a:buNone/>
            </a:pPr>
            <a:r>
              <a:rPr lang="en-GB" b="1" dirty="0"/>
              <a:t>Primary research</a:t>
            </a:r>
            <a:r>
              <a:rPr lang="en-GB" dirty="0"/>
              <a:t>: refers to an author’s creation of information </a:t>
            </a:r>
            <a:r>
              <a:rPr lang="en-US" dirty="0"/>
              <a:t>to support or reach an idea or opinion.</a:t>
            </a:r>
            <a:r>
              <a:rPr lang="en-GB" dirty="0"/>
              <a:t> </a:t>
            </a:r>
          </a:p>
        </p:txBody>
      </p:sp>
      <p:sp>
        <p:nvSpPr>
          <p:cNvPr id="4" name="Slide Number Placeholder 3">
            <a:extLst>
              <a:ext uri="{FF2B5EF4-FFF2-40B4-BE49-F238E27FC236}">
                <a16:creationId xmlns:a16="http://schemas.microsoft.com/office/drawing/2014/main" id="{6CE40285-A29A-AB5F-685E-580312316B7B}"/>
              </a:ext>
            </a:extLst>
          </p:cNvPr>
          <p:cNvSpPr>
            <a:spLocks noGrp="1"/>
          </p:cNvSpPr>
          <p:nvPr>
            <p:ph type="sldNum" idx="4294967295"/>
          </p:nvPr>
        </p:nvSpPr>
        <p:spPr>
          <a:xfrm>
            <a:off x="8564563" y="6070600"/>
            <a:ext cx="579437" cy="365125"/>
          </a:xfrm>
          <a:prstGeom prst="rect">
            <a:avLst/>
          </a:prstGeom>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2159969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
          <p:cNvSpPr txBox="1">
            <a:spLocks noGrp="1"/>
          </p:cNvSpPr>
          <p:nvPr>
            <p:ph type="title"/>
          </p:nvPr>
        </p:nvSpPr>
        <p:spPr>
          <a:xfrm>
            <a:off x="856060" y="0"/>
            <a:ext cx="7429499" cy="1478570"/>
          </a:xfrm>
          <a:prstGeom prst="rect">
            <a:avLst/>
          </a:prstGeom>
          <a:noFill/>
          <a:ln>
            <a:noFill/>
          </a:ln>
        </p:spPr>
        <p:txBody>
          <a:bodyPr spcFirstLastPara="1" wrap="square" lIns="91425" tIns="45700" rIns="91425" bIns="45700" anchor="ctr" anchorCtr="0">
            <a:normAutofit/>
          </a:bodyPr>
          <a:lstStyle/>
          <a:p>
            <a:pPr marL="228600" indent="-228600">
              <a:spcBef>
                <a:spcPts val="0"/>
              </a:spcBef>
            </a:pPr>
            <a:r>
              <a:rPr lang="en-US" dirty="0">
                <a:solidFill>
                  <a:schemeClr val="dk1"/>
                </a:solidFill>
              </a:rPr>
              <a:t>The </a:t>
            </a:r>
            <a:r>
              <a:rPr lang="en-US" dirty="0"/>
              <a:t>core </a:t>
            </a:r>
            <a:r>
              <a:rPr lang="en-US" dirty="0">
                <a:solidFill>
                  <a:schemeClr val="dk1"/>
                </a:solidFill>
              </a:rPr>
              <a:t>of a research main body paragraph</a:t>
            </a:r>
          </a:p>
        </p:txBody>
      </p:sp>
      <p:sp>
        <p:nvSpPr>
          <p:cNvPr id="255" name="Google Shape;255;p3"/>
          <p:cNvSpPr txBox="1">
            <a:spLocks noGrp="1"/>
          </p:cNvSpPr>
          <p:nvPr>
            <p:ph type="body" idx="1"/>
          </p:nvPr>
        </p:nvSpPr>
        <p:spPr>
          <a:xfrm>
            <a:off x="856060" y="1406611"/>
            <a:ext cx="7513583" cy="5257488"/>
          </a:xfrm>
          <a:prstGeom prst="rect">
            <a:avLst/>
          </a:prstGeom>
          <a:noFill/>
          <a:ln>
            <a:noFill/>
          </a:ln>
        </p:spPr>
        <p:txBody>
          <a:bodyPr spcFirstLastPara="1" wrap="square" lIns="91425" tIns="45700" rIns="91425" bIns="45700" anchor="t" anchorCtr="0">
            <a:normAutofit fontScale="70000" lnSpcReduction="20000"/>
          </a:bodyPr>
          <a:lstStyle/>
          <a:p>
            <a:pPr marL="0" lvl="0" indent="0">
              <a:spcBef>
                <a:spcPts val="0"/>
              </a:spcBef>
              <a:buSzPct val="125000"/>
              <a:buNone/>
            </a:pPr>
            <a:r>
              <a:rPr lang="en-GB" dirty="0"/>
              <a:t>Introductions and conclusions in general and research essays are similar. They both use the introduction to outline the focus of the essay and to  present the thesis statement. Likewise, they both use the conclusion to present a summary of the main points discussed. However, it is the main body paragraphs in research essays that differ significantly from general essays. Both use main body paragraphs to present an idea (or an opinion) but in addition to this research essays support the idea with appropriate secondary or primary research. </a:t>
            </a:r>
            <a:endParaRPr dirty="0"/>
          </a:p>
          <a:p>
            <a:pPr marL="0" lvl="0" indent="0">
              <a:buSzPct val="125000"/>
              <a:buNone/>
            </a:pPr>
            <a:r>
              <a:rPr lang="en-US" dirty="0"/>
              <a:t>Moreover, a core component of a </a:t>
            </a:r>
            <a:r>
              <a:rPr lang="en-GB" dirty="0"/>
              <a:t>research paragraph is its formation. In this regard, Oshima and Hogue (1999) explain that:</a:t>
            </a:r>
          </a:p>
          <a:p>
            <a:pPr marL="457200" lvl="1" indent="0">
              <a:buSzPct val="125000"/>
              <a:buNone/>
            </a:pPr>
            <a:r>
              <a:rPr lang="en-US" dirty="0"/>
              <a:t>A </a:t>
            </a:r>
            <a:r>
              <a:rPr lang="en-US" b="1" dirty="0"/>
              <a:t>paragraph</a:t>
            </a:r>
            <a:r>
              <a:rPr lang="en-US" dirty="0"/>
              <a:t> is a group of related sentences that discuss one (and usually only one) main idea. A paragraph can be as short as one sentence or as long as ten sentences. The number of sentences is unimportant; however, the paragraph should be long enough to develop the main idea clearly (p. 2).</a:t>
            </a:r>
          </a:p>
          <a:p>
            <a:pPr marL="0" lvl="0" indent="0">
              <a:buSzPct val="125000"/>
              <a:buNone/>
            </a:pPr>
            <a:r>
              <a:rPr lang="en-US" b="1" dirty="0">
                <a:solidFill>
                  <a:srgbClr val="FFC000"/>
                </a:solidFill>
              </a:rPr>
              <a:t> However, is there a real need to segment a text into paragraphs, and “can't we just have a continues text”? </a:t>
            </a:r>
            <a:endParaRPr b="1" dirty="0">
              <a:solidFill>
                <a:srgbClr val="FFC000"/>
              </a:solidFill>
            </a:endParaRPr>
          </a:p>
          <a:p>
            <a:pPr marL="0" lvl="0" indent="0" algn="l" rtl="0">
              <a:lnSpc>
                <a:spcPct val="120000"/>
              </a:lnSpc>
              <a:spcBef>
                <a:spcPts val="1000"/>
              </a:spcBef>
              <a:spcAft>
                <a:spcPts val="0"/>
              </a:spcAft>
              <a:buClr>
                <a:schemeClr val="dk1"/>
              </a:buClr>
              <a:buSzPct val="125000"/>
              <a:buNone/>
            </a:pPr>
            <a:r>
              <a:rPr lang="en-US" dirty="0"/>
              <a:t>A key benefit of segmenting a text into paragraphs is that it allows for an easier delivery of related, but different ideas.</a:t>
            </a:r>
            <a:endParaRPr dirty="0"/>
          </a:p>
        </p:txBody>
      </p:sp>
      <p:sp>
        <p:nvSpPr>
          <p:cNvPr id="256" name="Google Shape;256;p3"/>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
          <p:cNvSpPr txBox="1">
            <a:spLocks noGrp="1"/>
          </p:cNvSpPr>
          <p:nvPr>
            <p:ph type="body" idx="1"/>
          </p:nvPr>
        </p:nvSpPr>
        <p:spPr>
          <a:xfrm>
            <a:off x="856060" y="1412776"/>
            <a:ext cx="7429499" cy="4608512"/>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Clr>
                <a:schemeClr val="dk1"/>
              </a:buClr>
              <a:buSzPts val="3000"/>
              <a:buNone/>
            </a:pPr>
            <a:r>
              <a:rPr lang="en-US" dirty="0"/>
              <a:t>A paragraph is formed from three major components: </a:t>
            </a:r>
            <a:endParaRPr dirty="0"/>
          </a:p>
          <a:p>
            <a:pPr marL="228600" lvl="0" indent="-228600" algn="l" rtl="0">
              <a:lnSpc>
                <a:spcPct val="120000"/>
              </a:lnSpc>
              <a:spcBef>
                <a:spcPts val="1000"/>
              </a:spcBef>
              <a:spcAft>
                <a:spcPts val="0"/>
              </a:spcAft>
              <a:buClr>
                <a:schemeClr val="dk1"/>
              </a:buClr>
              <a:buSzPts val="3000"/>
              <a:buChar char="•"/>
            </a:pPr>
            <a:r>
              <a:rPr lang="en-US" dirty="0"/>
              <a:t>1) A topic sentence (essential)</a:t>
            </a:r>
            <a:endParaRPr dirty="0"/>
          </a:p>
          <a:p>
            <a:pPr marL="228600" lvl="0" indent="-228600" algn="l" rtl="0">
              <a:lnSpc>
                <a:spcPct val="120000"/>
              </a:lnSpc>
              <a:spcBef>
                <a:spcPts val="1000"/>
              </a:spcBef>
              <a:spcAft>
                <a:spcPts val="0"/>
              </a:spcAft>
              <a:buClr>
                <a:schemeClr val="dk1"/>
              </a:buClr>
              <a:buSzPts val="3000"/>
              <a:buChar char="•"/>
            </a:pPr>
            <a:r>
              <a:rPr lang="en-US" dirty="0"/>
              <a:t>2) Supporting sentences (essential)</a:t>
            </a:r>
            <a:endParaRPr dirty="0"/>
          </a:p>
          <a:p>
            <a:pPr marL="228600" lvl="0" indent="-228600" algn="l" rtl="0">
              <a:lnSpc>
                <a:spcPct val="120000"/>
              </a:lnSpc>
              <a:spcBef>
                <a:spcPts val="1000"/>
              </a:spcBef>
              <a:spcAft>
                <a:spcPts val="0"/>
              </a:spcAft>
              <a:buClr>
                <a:schemeClr val="dk1"/>
              </a:buClr>
              <a:buSzPts val="3000"/>
              <a:buChar char="•"/>
            </a:pPr>
            <a:r>
              <a:rPr lang="en-US" dirty="0"/>
              <a:t>3) A concluding sentence (optional)</a:t>
            </a:r>
            <a:endParaRPr dirty="0"/>
          </a:p>
          <a:p>
            <a:pPr marL="228600" lvl="0" indent="-38100" algn="l" rtl="0">
              <a:lnSpc>
                <a:spcPct val="120000"/>
              </a:lnSpc>
              <a:spcBef>
                <a:spcPts val="1000"/>
              </a:spcBef>
              <a:spcAft>
                <a:spcPts val="0"/>
              </a:spcAft>
              <a:buClr>
                <a:schemeClr val="dk1"/>
              </a:buClr>
              <a:buSzPts val="3000"/>
              <a:buNone/>
            </a:pPr>
            <a:endParaRPr dirty="0"/>
          </a:p>
          <a:p>
            <a:pPr marL="0" lvl="0" indent="0" algn="l" rtl="0">
              <a:lnSpc>
                <a:spcPct val="120000"/>
              </a:lnSpc>
              <a:spcBef>
                <a:spcPts val="1000"/>
              </a:spcBef>
              <a:spcAft>
                <a:spcPts val="0"/>
              </a:spcAft>
              <a:buClr>
                <a:schemeClr val="dk1"/>
              </a:buClr>
              <a:buSzPts val="3000"/>
              <a:buNone/>
            </a:pPr>
            <a:r>
              <a:rPr lang="en-US" dirty="0"/>
              <a:t>However, it is important to note this is a general guide and on occasions it may be necessary to modify or deviate from these three major components.</a:t>
            </a:r>
            <a:endParaRPr dirty="0"/>
          </a:p>
        </p:txBody>
      </p:sp>
      <p:sp>
        <p:nvSpPr>
          <p:cNvPr id="262" name="Google Shape;262;p4"/>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
        <p:nvSpPr>
          <p:cNvPr id="4" name="Google Shape;254;p3">
            <a:extLst>
              <a:ext uri="{FF2B5EF4-FFF2-40B4-BE49-F238E27FC236}">
                <a16:creationId xmlns:a16="http://schemas.microsoft.com/office/drawing/2014/main" id="{4C94D150-FE42-D01C-EC0B-6FE17FB1F31F}"/>
              </a:ext>
            </a:extLst>
          </p:cNvPr>
          <p:cNvSpPr txBox="1">
            <a:spLocks noGrp="1"/>
          </p:cNvSpPr>
          <p:nvPr>
            <p:ph type="title"/>
          </p:nvPr>
        </p:nvSpPr>
        <p:spPr>
          <a:xfrm>
            <a:off x="856060" y="0"/>
            <a:ext cx="7429499" cy="1478570"/>
          </a:xfrm>
          <a:prstGeom prst="rect">
            <a:avLst/>
          </a:prstGeom>
          <a:noFill/>
          <a:ln>
            <a:noFill/>
          </a:ln>
        </p:spPr>
        <p:txBody>
          <a:bodyPr spcFirstLastPara="1" wrap="square" lIns="91425" tIns="45700" rIns="91425" bIns="45700" anchor="ctr" anchorCtr="0">
            <a:normAutofit/>
          </a:bodyPr>
          <a:lstStyle/>
          <a:p>
            <a:pPr marL="228600" indent="-228600">
              <a:spcBef>
                <a:spcPts val="0"/>
              </a:spcBef>
            </a:pPr>
            <a:r>
              <a:rPr lang="en-US" dirty="0">
                <a:solidFill>
                  <a:schemeClr val="dk1"/>
                </a:solidFill>
              </a:rPr>
              <a:t>The </a:t>
            </a:r>
            <a:r>
              <a:rPr lang="en-US" dirty="0"/>
              <a:t>core </a:t>
            </a:r>
            <a:r>
              <a:rPr lang="en-US" dirty="0">
                <a:solidFill>
                  <a:schemeClr val="dk1"/>
                </a:solidFill>
              </a:rPr>
              <a:t>of a research main body paragraph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
                                            <p:txEl>
                                              <p:pRg st="0" end="0"/>
                                            </p:txEl>
                                          </p:spTgt>
                                        </p:tgtEl>
                                        <p:attrNameLst>
                                          <p:attrName>style.visibility</p:attrName>
                                        </p:attrNameLst>
                                      </p:cBhvr>
                                      <p:to>
                                        <p:strVal val="visible"/>
                                      </p:to>
                                    </p:set>
                                    <p:animEffect transition="in" filter="fade">
                                      <p:cBhvr>
                                        <p:cTn id="7" dur="500"/>
                                        <p:tgtEl>
                                          <p:spTgt spid="2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
                                            <p:txEl>
                                              <p:pRg st="1" end="1"/>
                                            </p:txEl>
                                          </p:spTgt>
                                        </p:tgtEl>
                                        <p:attrNameLst>
                                          <p:attrName>style.visibility</p:attrName>
                                        </p:attrNameLst>
                                      </p:cBhvr>
                                      <p:to>
                                        <p:strVal val="visible"/>
                                      </p:to>
                                    </p:set>
                                    <p:animEffect transition="in" filter="fade">
                                      <p:cBhvr>
                                        <p:cTn id="12" dur="500"/>
                                        <p:tgtEl>
                                          <p:spTgt spid="26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61">
                                            <p:txEl>
                                              <p:pRg st="2" end="2"/>
                                            </p:txEl>
                                          </p:spTgt>
                                        </p:tgtEl>
                                        <p:attrNameLst>
                                          <p:attrName>style.visibility</p:attrName>
                                        </p:attrNameLst>
                                      </p:cBhvr>
                                      <p:to>
                                        <p:strVal val="visible"/>
                                      </p:to>
                                    </p:set>
                                    <p:animEffect transition="in" filter="fade">
                                      <p:cBhvr>
                                        <p:cTn id="17" dur="500"/>
                                        <p:tgtEl>
                                          <p:spTgt spid="26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61">
                                            <p:txEl>
                                              <p:pRg st="3" end="3"/>
                                            </p:txEl>
                                          </p:spTgt>
                                        </p:tgtEl>
                                        <p:attrNameLst>
                                          <p:attrName>style.visibility</p:attrName>
                                        </p:attrNameLst>
                                      </p:cBhvr>
                                      <p:to>
                                        <p:strVal val="visible"/>
                                      </p:to>
                                    </p:set>
                                    <p:animEffect transition="in" filter="fade">
                                      <p:cBhvr>
                                        <p:cTn id="22" dur="500"/>
                                        <p:tgtEl>
                                          <p:spTgt spid="26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61">
                                            <p:txEl>
                                              <p:pRg st="4" end="4"/>
                                            </p:txEl>
                                          </p:spTgt>
                                        </p:tgtEl>
                                        <p:attrNameLst>
                                          <p:attrName>style.visibility</p:attrName>
                                        </p:attrNameLst>
                                      </p:cBhvr>
                                      <p:to>
                                        <p:strVal val="visible"/>
                                      </p:to>
                                    </p:set>
                                    <p:animEffect transition="in" filter="fade">
                                      <p:cBhvr>
                                        <p:cTn id="27" dur="500"/>
                                        <p:tgtEl>
                                          <p:spTgt spid="26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1">
                                            <p:txEl>
                                              <p:pRg st="5" end="5"/>
                                            </p:txEl>
                                          </p:spTgt>
                                        </p:tgtEl>
                                        <p:attrNameLst>
                                          <p:attrName>style.visibility</p:attrName>
                                        </p:attrNameLst>
                                      </p:cBhvr>
                                      <p:to>
                                        <p:strVal val="visible"/>
                                      </p:to>
                                    </p:set>
                                    <p:animEffect transition="in" filter="fade">
                                      <p:cBhvr>
                                        <p:cTn id="32" dur="500"/>
                                        <p:tgtEl>
                                          <p:spTgt spid="26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5"/>
          <p:cNvSpPr txBox="1">
            <a:spLocks noGrp="1"/>
          </p:cNvSpPr>
          <p:nvPr>
            <p:ph type="body" idx="1"/>
          </p:nvPr>
        </p:nvSpPr>
        <p:spPr>
          <a:xfrm>
            <a:off x="755576" y="1124744"/>
            <a:ext cx="7920880" cy="5112568"/>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20000"/>
              </a:lnSpc>
              <a:spcBef>
                <a:spcPts val="0"/>
              </a:spcBef>
              <a:spcAft>
                <a:spcPts val="0"/>
              </a:spcAft>
              <a:buClr>
                <a:schemeClr val="dk1"/>
              </a:buClr>
              <a:buSzPts val="3000"/>
              <a:buNone/>
            </a:pPr>
            <a:endParaRPr dirty="0"/>
          </a:p>
          <a:p>
            <a:pPr marL="0" lvl="0" indent="0" algn="l" rtl="0">
              <a:lnSpc>
                <a:spcPct val="120000"/>
              </a:lnSpc>
              <a:spcBef>
                <a:spcPts val="1000"/>
              </a:spcBef>
              <a:spcAft>
                <a:spcPts val="0"/>
              </a:spcAft>
              <a:buClr>
                <a:schemeClr val="dk1"/>
              </a:buClr>
              <a:buSzPts val="3000"/>
              <a:buNone/>
            </a:pPr>
            <a:r>
              <a:rPr lang="en-US" dirty="0"/>
              <a:t>The topic sentence indicates the main topic that will be discussed in the paragraph. Moreover, it not only highlights the main topic of the paragraph, but it also outlines the remit of the area of discussion. This specific area is called the ‘controlling idea’, which makes a specific comment (in most cases a claim) about the topic:</a:t>
            </a:r>
            <a:endParaRPr dirty="0"/>
          </a:p>
          <a:p>
            <a:pPr marL="228600" lvl="0" indent="-38100" algn="l" rtl="0">
              <a:lnSpc>
                <a:spcPct val="120000"/>
              </a:lnSpc>
              <a:spcBef>
                <a:spcPts val="1000"/>
              </a:spcBef>
              <a:spcAft>
                <a:spcPts val="0"/>
              </a:spcAft>
              <a:buClr>
                <a:schemeClr val="dk1"/>
              </a:buClr>
              <a:buSzPts val="3000"/>
              <a:buNone/>
            </a:pPr>
            <a:endParaRPr dirty="0">
              <a:solidFill>
                <a:srgbClr val="BBDDF5"/>
              </a:solidFill>
            </a:endParaRPr>
          </a:p>
          <a:p>
            <a:pPr marL="0" lvl="0" indent="0" algn="l" rtl="0">
              <a:lnSpc>
                <a:spcPct val="120000"/>
              </a:lnSpc>
              <a:spcBef>
                <a:spcPts val="1000"/>
              </a:spcBef>
              <a:spcAft>
                <a:spcPts val="0"/>
              </a:spcAft>
              <a:buClr>
                <a:srgbClr val="BBDDF5"/>
              </a:buClr>
              <a:buSzPts val="3000"/>
              <a:buNone/>
            </a:pPr>
            <a:r>
              <a:rPr lang="en-US" sz="2200" dirty="0">
                <a:solidFill>
                  <a:srgbClr val="56388B"/>
                </a:solidFill>
              </a:rPr>
              <a:t>John Temper, the new CEO of Block Media, </a:t>
            </a:r>
            <a:r>
              <a:rPr lang="en-US" sz="2200" dirty="0">
                <a:solidFill>
                  <a:srgbClr val="D3E62D"/>
                </a:solidFill>
              </a:rPr>
              <a:t>in line with previous CEOs, continues with attempts to destabilize Block Media’s main competitor, Raycom Entertainment. </a:t>
            </a:r>
            <a:endParaRPr sz="2200" dirty="0">
              <a:solidFill>
                <a:srgbClr val="D3E62D"/>
              </a:solidFill>
            </a:endParaRPr>
          </a:p>
        </p:txBody>
      </p:sp>
      <p:sp>
        <p:nvSpPr>
          <p:cNvPr id="269" name="Google Shape;269;p5"/>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
        <p:nvSpPr>
          <p:cNvPr id="270" name="Google Shape;270;p5"/>
          <p:cNvSpPr txBox="1">
            <a:spLocks noGrp="1"/>
          </p:cNvSpPr>
          <p:nvPr>
            <p:ph type="title"/>
          </p:nvPr>
        </p:nvSpPr>
        <p:spPr>
          <a:xfrm>
            <a:off x="855663" y="0"/>
            <a:ext cx="7429500" cy="14779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The Topic Sentence</a:t>
            </a:r>
          </a:p>
        </p:txBody>
      </p:sp>
      <p:sp>
        <p:nvSpPr>
          <p:cNvPr id="273" name="Google Shape;273;p5"/>
          <p:cNvSpPr txBox="1"/>
          <p:nvPr/>
        </p:nvSpPr>
        <p:spPr>
          <a:xfrm>
            <a:off x="755576" y="4345022"/>
            <a:ext cx="845664"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b="0" i="0" u="sng" strike="noStrike" cap="none" dirty="0">
                <a:solidFill>
                  <a:srgbClr val="5E1F76"/>
                </a:solidFill>
                <a:latin typeface="Twentieth Century"/>
                <a:ea typeface="Twentieth Century"/>
                <a:cs typeface="Twentieth Century"/>
                <a:sym typeface="Twentieth Century"/>
              </a:rPr>
              <a:t>Topic</a:t>
            </a:r>
            <a:endParaRPr sz="2200" dirty="0"/>
          </a:p>
        </p:txBody>
      </p:sp>
      <p:sp>
        <p:nvSpPr>
          <p:cNvPr id="277" name="Google Shape;277;p5"/>
          <p:cNvSpPr txBox="1"/>
          <p:nvPr/>
        </p:nvSpPr>
        <p:spPr>
          <a:xfrm>
            <a:off x="6201294" y="4345021"/>
            <a:ext cx="2083869"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u="sng" dirty="0">
                <a:solidFill>
                  <a:srgbClr val="FFFF00"/>
                </a:solidFill>
                <a:latin typeface="Twentieth Century"/>
                <a:ea typeface="Twentieth Century"/>
                <a:cs typeface="Twentieth Century"/>
                <a:sym typeface="Twentieth Century"/>
              </a:rPr>
              <a:t>Controlling idea</a:t>
            </a:r>
            <a:endParaRPr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6"/>
          <p:cNvSpPr txBox="1">
            <a:spLocks noGrp="1"/>
          </p:cNvSpPr>
          <p:nvPr>
            <p:ph type="body" idx="1"/>
          </p:nvPr>
        </p:nvSpPr>
        <p:spPr>
          <a:xfrm>
            <a:off x="755576" y="1524000"/>
            <a:ext cx="7920880" cy="5001344"/>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Clr>
                <a:schemeClr val="dk1"/>
              </a:buClr>
              <a:buSzPct val="125000"/>
              <a:buNone/>
            </a:pPr>
            <a:r>
              <a:rPr lang="en-US" b="1" dirty="0"/>
              <a:t>Reviewing the function of a topic sentence:</a:t>
            </a:r>
            <a:endParaRPr dirty="0"/>
          </a:p>
          <a:p>
            <a:pPr marL="0" lvl="0" indent="0" algn="l" rtl="0">
              <a:lnSpc>
                <a:spcPct val="120000"/>
              </a:lnSpc>
              <a:spcBef>
                <a:spcPts val="1000"/>
              </a:spcBef>
              <a:spcAft>
                <a:spcPts val="0"/>
              </a:spcAft>
              <a:buClr>
                <a:schemeClr val="dk1"/>
              </a:buClr>
              <a:buSzPct val="125000"/>
              <a:buNone/>
            </a:pPr>
            <a:r>
              <a:rPr lang="en-US" dirty="0"/>
              <a:t>A topic sentence should be the most general statement in the paragraph. It should only present one main idea without giving any specific details. The idea could be a significant claim, but because the rest of the paragraph will function to support it there is not a need to present evidence in the topic sentence.  Moreover, a topic sentence must not be too general to render it meaningless, while at the same time it must not be too specific.</a:t>
            </a:r>
            <a:endParaRPr dirty="0"/>
          </a:p>
          <a:p>
            <a:pPr marL="0" lvl="0" indent="0" algn="l" rtl="0">
              <a:lnSpc>
                <a:spcPct val="120000"/>
              </a:lnSpc>
              <a:spcBef>
                <a:spcPts val="1000"/>
              </a:spcBef>
              <a:spcAft>
                <a:spcPts val="0"/>
              </a:spcAft>
              <a:buClr>
                <a:schemeClr val="dk1"/>
              </a:buClr>
              <a:buSzPct val="125000"/>
              <a:buNone/>
            </a:pPr>
            <a:r>
              <a:rPr lang="en-US" b="1" dirty="0"/>
              <a:t>Which sentence is more appropriate as a topic sentence?</a:t>
            </a:r>
            <a:endParaRPr dirty="0"/>
          </a:p>
          <a:p>
            <a:pPr marL="228600" lvl="0" indent="-228600" algn="l" rtl="0">
              <a:lnSpc>
                <a:spcPct val="120000"/>
              </a:lnSpc>
              <a:spcBef>
                <a:spcPts val="1000"/>
              </a:spcBef>
              <a:spcAft>
                <a:spcPts val="0"/>
              </a:spcAft>
              <a:buClr>
                <a:schemeClr val="dk1"/>
              </a:buClr>
              <a:buSzPct val="125000"/>
              <a:buChar char="•"/>
            </a:pPr>
            <a:r>
              <a:rPr lang="en-US" dirty="0"/>
              <a:t>The Turkish phrase </a:t>
            </a:r>
            <a:r>
              <a:rPr lang="en-US" i="1" dirty="0" err="1"/>
              <a:t>maalesef</a:t>
            </a:r>
            <a:r>
              <a:rPr lang="en-US" dirty="0"/>
              <a:t> (meaning “unfortunately") is a corruption of the Arabic </a:t>
            </a:r>
            <a:r>
              <a:rPr lang="en-US" i="1" dirty="0" err="1"/>
              <a:t>مع</a:t>
            </a:r>
            <a:r>
              <a:rPr lang="en-US" i="1" dirty="0"/>
              <a:t> </a:t>
            </a:r>
            <a:r>
              <a:rPr lang="en-US" i="1" dirty="0" err="1"/>
              <a:t>الأسف</a:t>
            </a:r>
            <a:r>
              <a:rPr lang="en-US" i="1" dirty="0"/>
              <a:t>. </a:t>
            </a:r>
            <a:r>
              <a:rPr lang="en-US" dirty="0"/>
              <a:t> </a:t>
            </a:r>
            <a:endParaRPr dirty="0"/>
          </a:p>
          <a:p>
            <a:pPr marL="228600" lvl="0" indent="-228600" algn="l" rtl="0">
              <a:lnSpc>
                <a:spcPct val="120000"/>
              </a:lnSpc>
              <a:spcBef>
                <a:spcPts val="1000"/>
              </a:spcBef>
              <a:spcAft>
                <a:spcPts val="0"/>
              </a:spcAft>
              <a:buClr>
                <a:schemeClr val="dk1"/>
              </a:buClr>
              <a:buSzPct val="125000"/>
              <a:buChar char="•"/>
            </a:pPr>
            <a:r>
              <a:rPr lang="en-US" dirty="0"/>
              <a:t>The Arabic origin of many Turkish words is not always obvious.</a:t>
            </a:r>
            <a:endParaRPr dirty="0"/>
          </a:p>
          <a:p>
            <a:pPr marL="228600" lvl="0" indent="-228600" algn="l" rtl="0">
              <a:lnSpc>
                <a:spcPct val="120000"/>
              </a:lnSpc>
              <a:spcBef>
                <a:spcPts val="1000"/>
              </a:spcBef>
              <a:spcAft>
                <a:spcPts val="0"/>
              </a:spcAft>
              <a:buClr>
                <a:schemeClr val="dk1"/>
              </a:buClr>
              <a:buSzPct val="125000"/>
              <a:buChar char="•"/>
            </a:pPr>
            <a:r>
              <a:rPr lang="en-US" dirty="0"/>
              <a:t>Languages copy different languages. </a:t>
            </a:r>
            <a:endParaRPr dirty="0"/>
          </a:p>
          <a:p>
            <a:pPr marL="228600" lvl="0" indent="-52387" algn="l" rtl="0">
              <a:lnSpc>
                <a:spcPct val="120000"/>
              </a:lnSpc>
              <a:spcBef>
                <a:spcPts val="1000"/>
              </a:spcBef>
              <a:spcAft>
                <a:spcPts val="0"/>
              </a:spcAft>
              <a:buClr>
                <a:schemeClr val="dk1"/>
              </a:buClr>
              <a:buSzPct val="125000"/>
              <a:buNone/>
            </a:pPr>
            <a:endParaRPr dirty="0"/>
          </a:p>
          <a:p>
            <a:pPr marL="228600" lvl="0" indent="-52387" algn="l" rtl="0">
              <a:lnSpc>
                <a:spcPct val="120000"/>
              </a:lnSpc>
              <a:spcBef>
                <a:spcPts val="1000"/>
              </a:spcBef>
              <a:spcAft>
                <a:spcPts val="0"/>
              </a:spcAft>
              <a:buClr>
                <a:schemeClr val="dk1"/>
              </a:buClr>
              <a:buSzPct val="125000"/>
              <a:buNone/>
            </a:pPr>
            <a:endParaRPr dirty="0"/>
          </a:p>
          <a:p>
            <a:pPr marL="228600" lvl="0" indent="-52387" algn="l" rtl="0">
              <a:lnSpc>
                <a:spcPct val="120000"/>
              </a:lnSpc>
              <a:spcBef>
                <a:spcPts val="1000"/>
              </a:spcBef>
              <a:spcAft>
                <a:spcPts val="0"/>
              </a:spcAft>
              <a:buClr>
                <a:schemeClr val="dk1"/>
              </a:buClr>
              <a:buSzPct val="125000"/>
              <a:buNone/>
            </a:pPr>
            <a:endParaRPr b="1" dirty="0"/>
          </a:p>
        </p:txBody>
      </p:sp>
      <p:sp>
        <p:nvSpPr>
          <p:cNvPr id="283" name="Google Shape;283;p6"/>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
        <p:nvSpPr>
          <p:cNvPr id="4" name="Google Shape;270;p5">
            <a:extLst>
              <a:ext uri="{FF2B5EF4-FFF2-40B4-BE49-F238E27FC236}">
                <a16:creationId xmlns:a16="http://schemas.microsoft.com/office/drawing/2014/main" id="{11E1AB91-7145-5872-1135-949A6E914195}"/>
              </a:ext>
            </a:extLst>
          </p:cNvPr>
          <p:cNvSpPr txBox="1">
            <a:spLocks noGrp="1"/>
          </p:cNvSpPr>
          <p:nvPr>
            <p:ph type="title"/>
          </p:nvPr>
        </p:nvSpPr>
        <p:spPr>
          <a:xfrm>
            <a:off x="855663" y="0"/>
            <a:ext cx="7429500" cy="14779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The Topic Sentence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8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8"/>
          <p:cNvSpPr txBox="1">
            <a:spLocks noGrp="1"/>
          </p:cNvSpPr>
          <p:nvPr>
            <p:ph type="body" idx="1"/>
          </p:nvPr>
        </p:nvSpPr>
        <p:spPr>
          <a:xfrm>
            <a:off x="856061" y="948268"/>
            <a:ext cx="7674142" cy="5793100"/>
          </a:xfrm>
          <a:prstGeom prst="rect">
            <a:avLst/>
          </a:prstGeom>
          <a:noFill/>
          <a:ln>
            <a:noFill/>
          </a:ln>
        </p:spPr>
        <p:txBody>
          <a:bodyPr spcFirstLastPara="1" wrap="square" lIns="91425" tIns="45700" rIns="91425" bIns="45700" anchor="t" anchorCtr="0">
            <a:normAutofit fontScale="62500" lnSpcReduction="20000"/>
          </a:bodyPr>
          <a:lstStyle/>
          <a:p>
            <a:pPr marL="0" lvl="0" indent="0" algn="l" rtl="0">
              <a:lnSpc>
                <a:spcPct val="120000"/>
              </a:lnSpc>
              <a:spcBef>
                <a:spcPts val="1000"/>
              </a:spcBef>
              <a:spcAft>
                <a:spcPts val="0"/>
              </a:spcAft>
              <a:buClr>
                <a:schemeClr val="dk1"/>
              </a:buClr>
              <a:buSzPct val="125000"/>
              <a:buNone/>
            </a:pPr>
            <a:r>
              <a:rPr lang="en-US" b="1" dirty="0"/>
              <a:t>Supporting sentences develop the topic sentence, which is common with general essay paragraphs. However, unique to research writing the supporting sentences offer evidence to support its claims, which can involve giving reasons, empirical examples, scholarly views, and in cases primary research findings. </a:t>
            </a:r>
            <a:r>
              <a:rPr lang="en-GB" b="1" dirty="0"/>
              <a:t>Below is an illustration of how supporting sentences work, with reference to the previous example:</a:t>
            </a:r>
            <a:endParaRPr b="1" dirty="0"/>
          </a:p>
          <a:p>
            <a:pPr marL="0" lvl="0" indent="0" algn="just">
              <a:buSzPct val="125000"/>
              <a:buNone/>
            </a:pPr>
            <a:r>
              <a:rPr lang="en-US" dirty="0">
                <a:solidFill>
                  <a:schemeClr val="tx2">
                    <a:lumMod val="40000"/>
                    <a:lumOff val="60000"/>
                  </a:schemeClr>
                </a:solidFill>
              </a:rPr>
              <a:t>It is the case that since Block Media’s creation in 1977 it has supported various pro-free speech groups as well as opposition groups that lobby the government for more censorship of audio-visual content. For example, Cohaagen (1995) argues that “Block Media since the 1970s has supported various often competing media advocacy groups that only have had one thing in common, they all have been against Raycom Entertainment” (p. 245). Moreover, Quaid (2004) has identified that since 1990 successive Block Media administrations have increased their budget to finance groups opposed to Raycom Entertainment. But what is most intriguing is that he asserts that, “the increase in budget is in proportion to the increase in market profits of Raycom Entertainment in that the more profit Raycom Entertainment makes the more the Block Media invests to destabilize it” (p. 56). In line with this historical trend, John Temper explained in a New York Times interview, in February 2019, he would direct Block Media to financially support Peta Democratic, which is a lobby group calling for less governmental control over media content (Dillinger, 2019). However, during the same period it was disclosed, in a Block Media memo (Block Media, 2019), that John Temper’s administration was also funding a conservative movement who is in opposition not only to the Raycom Entertainment, but also the erosion of censorship laws. Commenting on this observation Lull (2019) states that “what at first sight may same paradoxical and contradictory is in fact very coherent and deliberate and is an embodiment of the maxim, the enemy of my enemy is my friend” (p. 175). </a:t>
            </a:r>
            <a:endParaRPr b="1" dirty="0">
              <a:solidFill>
                <a:schemeClr val="tx2">
                  <a:lumMod val="40000"/>
                  <a:lumOff val="60000"/>
                </a:schemeClr>
              </a:solidFill>
            </a:endParaRPr>
          </a:p>
        </p:txBody>
      </p:sp>
      <p:sp>
        <p:nvSpPr>
          <p:cNvPr id="297" name="Google Shape;297;p8"/>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
        <p:nvSpPr>
          <p:cNvPr id="298" name="Google Shape;298;p8"/>
          <p:cNvSpPr txBox="1">
            <a:spLocks noGrp="1"/>
          </p:cNvSpPr>
          <p:nvPr>
            <p:ph type="title"/>
          </p:nvPr>
        </p:nvSpPr>
        <p:spPr>
          <a:xfrm>
            <a:off x="855663" y="0"/>
            <a:ext cx="7429500" cy="105833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The Supporting Sentences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9"/>
          <p:cNvSpPr txBox="1">
            <a:spLocks noGrp="1"/>
          </p:cNvSpPr>
          <p:nvPr>
            <p:ph type="body" idx="1"/>
          </p:nvPr>
        </p:nvSpPr>
        <p:spPr>
          <a:xfrm>
            <a:off x="1115615" y="1124744"/>
            <a:ext cx="7272809" cy="5616624"/>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Clr>
                <a:schemeClr val="dk1"/>
              </a:buClr>
              <a:buSzPct val="125000"/>
              <a:buNone/>
            </a:pPr>
            <a:r>
              <a:rPr lang="en-US" b="1" dirty="0"/>
              <a:t>Reviewing the function of supporting sentences:</a:t>
            </a:r>
            <a:endParaRPr dirty="0"/>
          </a:p>
          <a:p>
            <a:pPr marL="0" lvl="0" indent="0" algn="l" rtl="0">
              <a:lnSpc>
                <a:spcPct val="120000"/>
              </a:lnSpc>
              <a:spcBef>
                <a:spcPts val="1000"/>
              </a:spcBef>
              <a:spcAft>
                <a:spcPts val="0"/>
              </a:spcAft>
              <a:buClr>
                <a:schemeClr val="dk1"/>
              </a:buClr>
              <a:buSzPct val="125000"/>
              <a:buNone/>
            </a:pPr>
            <a:r>
              <a:rPr lang="en-US" dirty="0"/>
              <a:t>Supporting sentences function to justify the claim or idea put forward in the topic sentence. They can be very specific and can rely on empirical data as well a secondary sources.  A good practice is to firstly present a secondary source (a scholarly view) then support this with actual empirical examples. However, it is important to include </a:t>
            </a:r>
            <a:r>
              <a:rPr lang="en-US" u="sng" dirty="0"/>
              <a:t>your own explanations and explorations of an idea; do NOT just rely on the views of others and allow your voice to </a:t>
            </a:r>
            <a:r>
              <a:rPr lang="en-US" u="sng"/>
              <a:t>be heard.</a:t>
            </a:r>
            <a:endParaRPr dirty="0"/>
          </a:p>
          <a:p>
            <a:pPr marL="0" lvl="0" indent="0" algn="l" rtl="0">
              <a:lnSpc>
                <a:spcPct val="120000"/>
              </a:lnSpc>
              <a:spcBef>
                <a:spcPts val="1000"/>
              </a:spcBef>
              <a:spcAft>
                <a:spcPts val="0"/>
              </a:spcAft>
              <a:buClr>
                <a:schemeClr val="dk1"/>
              </a:buClr>
              <a:buSzPct val="125000"/>
              <a:buNone/>
            </a:pPr>
            <a:r>
              <a:rPr lang="en-US" b="1" dirty="0"/>
              <a:t>Which sentence is more appropriate as a supporting sentence?</a:t>
            </a:r>
            <a:endParaRPr dirty="0"/>
          </a:p>
          <a:p>
            <a:pPr marL="228600" lvl="0" indent="-200025" algn="l" rtl="0">
              <a:lnSpc>
                <a:spcPct val="120000"/>
              </a:lnSpc>
              <a:spcBef>
                <a:spcPts val="1000"/>
              </a:spcBef>
              <a:spcAft>
                <a:spcPts val="0"/>
              </a:spcAft>
              <a:buClr>
                <a:schemeClr val="dk1"/>
              </a:buClr>
              <a:buSzPct val="125000"/>
              <a:buChar char="•"/>
            </a:pPr>
            <a:r>
              <a:rPr lang="en-US" dirty="0"/>
              <a:t>Consequently, students should give equal importance to good structuring as they do to developing ideas.</a:t>
            </a:r>
            <a:endParaRPr dirty="0"/>
          </a:p>
          <a:p>
            <a:pPr marL="228600" lvl="0" indent="-200025" algn="l" rtl="0">
              <a:lnSpc>
                <a:spcPct val="120000"/>
              </a:lnSpc>
              <a:spcBef>
                <a:spcPts val="1000"/>
              </a:spcBef>
              <a:spcAft>
                <a:spcPts val="0"/>
              </a:spcAft>
              <a:buClr>
                <a:schemeClr val="dk1"/>
              </a:buClr>
              <a:buSzPct val="125000"/>
              <a:buChar char="•"/>
            </a:pPr>
            <a:r>
              <a:rPr lang="en-US" dirty="0"/>
              <a:t>Writing a successful essay relies more on following a structure than having good ideas.</a:t>
            </a:r>
            <a:endParaRPr dirty="0"/>
          </a:p>
          <a:p>
            <a:pPr marL="228600" lvl="0" indent="-200025" algn="l" rtl="0">
              <a:lnSpc>
                <a:spcPct val="120000"/>
              </a:lnSpc>
              <a:spcBef>
                <a:spcPts val="1000"/>
              </a:spcBef>
              <a:spcAft>
                <a:spcPts val="0"/>
              </a:spcAft>
              <a:buClr>
                <a:schemeClr val="dk1"/>
              </a:buClr>
              <a:buSzPct val="125000"/>
              <a:buChar char="•"/>
            </a:pPr>
            <a:r>
              <a:rPr lang="en-US" dirty="0"/>
              <a:t>A survey of 218 university professors conducted by Bickle (1976) found that 78% of correspondents favored clear structuring over good ideas when awarding marks.  </a:t>
            </a:r>
            <a:endParaRPr dirty="0"/>
          </a:p>
          <a:p>
            <a:pPr marL="0" lvl="0" indent="0" algn="l" rtl="0">
              <a:lnSpc>
                <a:spcPct val="120000"/>
              </a:lnSpc>
              <a:spcBef>
                <a:spcPts val="1000"/>
              </a:spcBef>
              <a:spcAft>
                <a:spcPts val="0"/>
              </a:spcAft>
              <a:buClr>
                <a:schemeClr val="dk1"/>
              </a:buClr>
              <a:buSzPct val="125000"/>
              <a:buNone/>
            </a:pPr>
            <a:endParaRPr dirty="0"/>
          </a:p>
        </p:txBody>
      </p:sp>
      <p:sp>
        <p:nvSpPr>
          <p:cNvPr id="304" name="Google Shape;304;p9"/>
          <p:cNvSpPr txBox="1">
            <a:spLocks noGrp="1"/>
          </p:cNvSpPr>
          <p:nvPr>
            <p:ph type="sldNum" idx="4294967295"/>
          </p:nvPr>
        </p:nvSpPr>
        <p:spPr>
          <a:xfrm>
            <a:off x="8530203" y="6070374"/>
            <a:ext cx="578317"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
        <p:nvSpPr>
          <p:cNvPr id="4" name="Google Shape;298;p8">
            <a:extLst>
              <a:ext uri="{FF2B5EF4-FFF2-40B4-BE49-F238E27FC236}">
                <a16:creationId xmlns:a16="http://schemas.microsoft.com/office/drawing/2014/main" id="{84F7EC54-C8EA-9572-7947-5761E7B4E0FC}"/>
              </a:ext>
            </a:extLst>
          </p:cNvPr>
          <p:cNvSpPr txBox="1">
            <a:spLocks noGrp="1"/>
          </p:cNvSpPr>
          <p:nvPr>
            <p:ph type="title"/>
          </p:nvPr>
        </p:nvSpPr>
        <p:spPr>
          <a:xfrm>
            <a:off x="855663" y="0"/>
            <a:ext cx="7429500" cy="105833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wentieth Century"/>
              <a:buNone/>
            </a:pPr>
            <a:r>
              <a:rPr lang="en-US" dirty="0"/>
              <a:t>The Supporting Sentences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3">
                                            <p:txEl>
                                              <p:pRg st="0" end="0"/>
                                            </p:txEl>
                                          </p:spTgt>
                                        </p:tgtEl>
                                        <p:attrNameLst>
                                          <p:attrName>style.visibility</p:attrName>
                                        </p:attrNameLst>
                                      </p:cBhvr>
                                      <p:to>
                                        <p:strVal val="visible"/>
                                      </p:to>
                                    </p:set>
                                    <p:animEffect transition="in" filter="fade">
                                      <p:cBhvr>
                                        <p:cTn id="7" dur="500"/>
                                        <p:tgtEl>
                                          <p:spTgt spid="3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3">
                                            <p:txEl>
                                              <p:pRg st="1" end="1"/>
                                            </p:txEl>
                                          </p:spTgt>
                                        </p:tgtEl>
                                        <p:attrNameLst>
                                          <p:attrName>style.visibility</p:attrName>
                                        </p:attrNameLst>
                                      </p:cBhvr>
                                      <p:to>
                                        <p:strVal val="visible"/>
                                      </p:to>
                                    </p:set>
                                    <p:animEffect transition="in" filter="fade">
                                      <p:cBhvr>
                                        <p:cTn id="12" dur="500"/>
                                        <p:tgtEl>
                                          <p:spTgt spid="3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3">
                                            <p:txEl>
                                              <p:pRg st="2" end="2"/>
                                            </p:txEl>
                                          </p:spTgt>
                                        </p:tgtEl>
                                        <p:attrNameLst>
                                          <p:attrName>style.visibility</p:attrName>
                                        </p:attrNameLst>
                                      </p:cBhvr>
                                      <p:to>
                                        <p:strVal val="visible"/>
                                      </p:to>
                                    </p:set>
                                    <p:animEffect transition="in" filter="fade">
                                      <p:cBhvr>
                                        <p:cTn id="17" dur="500"/>
                                        <p:tgtEl>
                                          <p:spTgt spid="3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3">
                                            <p:txEl>
                                              <p:pRg st="3" end="3"/>
                                            </p:txEl>
                                          </p:spTgt>
                                        </p:tgtEl>
                                        <p:attrNameLst>
                                          <p:attrName>style.visibility</p:attrName>
                                        </p:attrNameLst>
                                      </p:cBhvr>
                                      <p:to>
                                        <p:strVal val="visible"/>
                                      </p:to>
                                    </p:set>
                                    <p:animEffect transition="in" filter="fade">
                                      <p:cBhvr>
                                        <p:cTn id="22" dur="500"/>
                                        <p:tgtEl>
                                          <p:spTgt spid="3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3">
                                            <p:txEl>
                                              <p:pRg st="4" end="4"/>
                                            </p:txEl>
                                          </p:spTgt>
                                        </p:tgtEl>
                                        <p:attrNameLst>
                                          <p:attrName>style.visibility</p:attrName>
                                        </p:attrNameLst>
                                      </p:cBhvr>
                                      <p:to>
                                        <p:strVal val="visible"/>
                                      </p:to>
                                    </p:set>
                                    <p:animEffect transition="in" filter="fade">
                                      <p:cBhvr>
                                        <p:cTn id="27" dur="500"/>
                                        <p:tgtEl>
                                          <p:spTgt spid="3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3">
                                            <p:txEl>
                                              <p:pRg st="5" end="5"/>
                                            </p:txEl>
                                          </p:spTgt>
                                        </p:tgtEl>
                                        <p:attrNameLst>
                                          <p:attrName>style.visibility</p:attrName>
                                        </p:attrNameLst>
                                      </p:cBhvr>
                                      <p:to>
                                        <p:strVal val="visible"/>
                                      </p:to>
                                    </p:set>
                                    <p:animEffect transition="in" filter="fade">
                                      <p:cBhvr>
                                        <p:cTn id="32" dur="500"/>
                                        <p:tgtEl>
                                          <p:spTgt spid="3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ircuit">
  <a:themeElements>
    <a:clrScheme name="Circuit">
      <a:dk1>
        <a:srgbClr val="000000"/>
      </a:dk1>
      <a:lt1>
        <a:srgbClr val="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2368</Words>
  <Application>Microsoft Office PowerPoint</Application>
  <PresentationFormat>On-screen Show (4:3)</PresentationFormat>
  <Paragraphs>106</Paragraphs>
  <Slides>15</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Century Gothic</vt:lpstr>
      <vt:lpstr>Miriam Libre</vt:lpstr>
      <vt:lpstr>Twentieth Century</vt:lpstr>
      <vt:lpstr>Circuit</vt:lpstr>
      <vt:lpstr>PowerPoint Presentation</vt:lpstr>
      <vt:lpstr>Session outline </vt:lpstr>
      <vt:lpstr>The factors that differentiate research writing from general essay writing</vt:lpstr>
      <vt:lpstr>The core of a research main body paragraph</vt:lpstr>
      <vt:lpstr>The core of a research main body paragraph</vt:lpstr>
      <vt:lpstr>The Topic Sentence</vt:lpstr>
      <vt:lpstr>The Topic Sentence</vt:lpstr>
      <vt:lpstr>The Supporting Sentences</vt:lpstr>
      <vt:lpstr>The Supporting Sentences</vt:lpstr>
      <vt:lpstr>The Concluding Sentence</vt:lpstr>
      <vt:lpstr>The Concluding Sentence</vt:lpstr>
      <vt:lpstr>Paragraph Example</vt:lpstr>
      <vt:lpstr>Class exercise 1 </vt:lpstr>
      <vt:lpstr>Class exercise 2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Academic writing week 5: Writing a paragraph Dr Burçin K. Mustafa   </dc:title>
  <dc:creator>Burcin Mustafa</dc:creator>
  <cp:lastModifiedBy>Burcin Kagan Mustafa</cp:lastModifiedBy>
  <cp:revision>1</cp:revision>
  <dcterms:created xsi:type="dcterms:W3CDTF">2009-10-07T23:01:59Z</dcterms:created>
  <dcterms:modified xsi:type="dcterms:W3CDTF">2024-08-11T07:16:48Z</dcterms:modified>
</cp:coreProperties>
</file>